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70" r:id="rId12"/>
    <p:sldId id="269" r:id="rId13"/>
    <p:sldId id="268" r:id="rId14"/>
    <p:sldId id="271" r:id="rId15"/>
    <p:sldId id="267" r:id="rId16"/>
    <p:sldId id="274" r:id="rId17"/>
    <p:sldId id="275" r:id="rId18"/>
    <p:sldId id="273" r:id="rId19"/>
    <p:sldId id="276" r:id="rId20"/>
    <p:sldId id="272" r:id="rId21"/>
    <p:sldId id="266" r:id="rId22"/>
    <p:sldId id="278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l4ZEo8g8qvVHoxScZDD7Eth0a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994D21-0763-42AD-969B-C32B3DC5CD54}">
  <a:tblStyle styleId="{52994D21-0763-42AD-969B-C32B3DC5CD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CC789-3417-4B06-8D6A-BB5512C34CB3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172DAC1-9515-4908-B5C3-429B604A5B7B}">
      <dgm:prSet phldrT="[Texto]"/>
      <dgm:spPr/>
      <dgm:t>
        <a:bodyPr/>
        <a:lstStyle/>
        <a:p>
          <a:r>
            <a:rPr lang="es-CO" dirty="0"/>
            <a:t>IE</a:t>
          </a:r>
        </a:p>
      </dgm:t>
    </dgm:pt>
    <dgm:pt modelId="{82C61485-FF34-47DB-8D25-0B86C539E358}" type="parTrans" cxnId="{A91D67F8-D13E-4237-94A2-ED2A13508578}">
      <dgm:prSet/>
      <dgm:spPr/>
      <dgm:t>
        <a:bodyPr/>
        <a:lstStyle/>
        <a:p>
          <a:endParaRPr lang="es-CO"/>
        </a:p>
      </dgm:t>
    </dgm:pt>
    <dgm:pt modelId="{3DD4E7FE-17D3-4529-BBB6-D3ADAB66212A}" type="sibTrans" cxnId="{A91D67F8-D13E-4237-94A2-ED2A13508578}">
      <dgm:prSet/>
      <dgm:spPr/>
      <dgm:t>
        <a:bodyPr/>
        <a:lstStyle/>
        <a:p>
          <a:endParaRPr lang="es-CO"/>
        </a:p>
      </dgm:t>
    </dgm:pt>
    <dgm:pt modelId="{4F845358-C01B-41F5-A30C-C024B8B66F12}">
      <dgm:prSet phldrT="[Texto]"/>
      <dgm:spPr/>
      <dgm:t>
        <a:bodyPr/>
        <a:lstStyle/>
        <a:p>
          <a:r>
            <a:rPr lang="es-CO" dirty="0"/>
            <a:t>CAPACIDAD PARA PERCIBIR LAS EMOCIONES DE FORMA PRECISA</a:t>
          </a:r>
        </a:p>
      </dgm:t>
    </dgm:pt>
    <dgm:pt modelId="{EF6E2C2C-6B5E-4D16-9FC4-D88026F0747E}" type="parTrans" cxnId="{93D30B9D-3220-4DB7-9C42-8BB3E0EE8AF3}">
      <dgm:prSet/>
      <dgm:spPr/>
      <dgm:t>
        <a:bodyPr/>
        <a:lstStyle/>
        <a:p>
          <a:endParaRPr lang="es-CO"/>
        </a:p>
      </dgm:t>
    </dgm:pt>
    <dgm:pt modelId="{42247C77-AFDB-46CD-AB89-CF9CEB39D2D1}" type="sibTrans" cxnId="{93D30B9D-3220-4DB7-9C42-8BB3E0EE8AF3}">
      <dgm:prSet/>
      <dgm:spPr/>
      <dgm:t>
        <a:bodyPr/>
        <a:lstStyle/>
        <a:p>
          <a:endParaRPr lang="es-CO"/>
        </a:p>
      </dgm:t>
    </dgm:pt>
    <dgm:pt modelId="{A1127119-31A1-4B93-AB5B-6148F984012F}">
      <dgm:prSet phldrT="[Texto]"/>
      <dgm:spPr/>
      <dgm:t>
        <a:bodyPr/>
        <a:lstStyle/>
        <a:p>
          <a:r>
            <a:rPr lang="es-CO" dirty="0"/>
            <a:t>CAPACIDAD DE APLICAR LAS EMOCIONES PARA FACILITAR EL PENSAMIENTO Y EL RAZONAMIENTO.</a:t>
          </a:r>
        </a:p>
      </dgm:t>
    </dgm:pt>
    <dgm:pt modelId="{3165CE4A-C154-4AE5-A8BE-B08A2D8408BC}" type="parTrans" cxnId="{02AC436D-0FB6-4356-A4D2-491A39E34F71}">
      <dgm:prSet/>
      <dgm:spPr/>
      <dgm:t>
        <a:bodyPr/>
        <a:lstStyle/>
        <a:p>
          <a:endParaRPr lang="es-CO"/>
        </a:p>
      </dgm:t>
    </dgm:pt>
    <dgm:pt modelId="{DF9A8A9B-FF05-4CCC-A74A-B5ACBA5FDF30}" type="sibTrans" cxnId="{02AC436D-0FB6-4356-A4D2-491A39E34F71}">
      <dgm:prSet/>
      <dgm:spPr/>
      <dgm:t>
        <a:bodyPr/>
        <a:lstStyle/>
        <a:p>
          <a:endParaRPr lang="es-CO"/>
        </a:p>
      </dgm:t>
    </dgm:pt>
    <dgm:pt modelId="{C7601632-BC58-4D34-BDC0-47259896BD6B}">
      <dgm:prSet phldrT="[Texto]"/>
      <dgm:spPr/>
      <dgm:t>
        <a:bodyPr/>
        <a:lstStyle/>
        <a:p>
          <a:r>
            <a:rPr lang="es-CO" dirty="0"/>
            <a:t>CAPACIDAD PARA COMPRENDER LAS EMOCIONES</a:t>
          </a:r>
        </a:p>
      </dgm:t>
    </dgm:pt>
    <dgm:pt modelId="{B6F99E41-BAF9-4809-ACDC-178BC25ADF94}" type="parTrans" cxnId="{671F0A53-FB8D-4B5E-AABB-C35C53CF8E3E}">
      <dgm:prSet/>
      <dgm:spPr/>
      <dgm:t>
        <a:bodyPr/>
        <a:lstStyle/>
        <a:p>
          <a:endParaRPr lang="es-CO"/>
        </a:p>
      </dgm:t>
    </dgm:pt>
    <dgm:pt modelId="{90308464-0EA9-45A4-9CCC-57915E1CB953}" type="sibTrans" cxnId="{671F0A53-FB8D-4B5E-AABB-C35C53CF8E3E}">
      <dgm:prSet/>
      <dgm:spPr/>
      <dgm:t>
        <a:bodyPr/>
        <a:lstStyle/>
        <a:p>
          <a:endParaRPr lang="es-CO"/>
        </a:p>
      </dgm:t>
    </dgm:pt>
    <dgm:pt modelId="{EB807BED-78A6-4499-9091-7112A7BBB375}">
      <dgm:prSet phldrT="[Texto]"/>
      <dgm:spPr/>
      <dgm:t>
        <a:bodyPr/>
        <a:lstStyle/>
        <a:p>
          <a:r>
            <a:rPr lang="es-CO" dirty="0"/>
            <a:t>CAPACIDAD PARA GESTIONAR LAS PROPIAS EMOCIONES Y ENTENDER LAS DEL OTRO.</a:t>
          </a:r>
        </a:p>
      </dgm:t>
    </dgm:pt>
    <dgm:pt modelId="{A6A76D05-3D18-4C39-903A-196BA16F28C8}" type="parTrans" cxnId="{84742780-ECD1-435B-87D6-7B981674EB8A}">
      <dgm:prSet/>
      <dgm:spPr/>
      <dgm:t>
        <a:bodyPr/>
        <a:lstStyle/>
        <a:p>
          <a:endParaRPr lang="es-CO"/>
        </a:p>
      </dgm:t>
    </dgm:pt>
    <dgm:pt modelId="{31DB2159-CCBE-4F19-80C1-1F7FD21FB992}" type="sibTrans" cxnId="{84742780-ECD1-435B-87D6-7B981674EB8A}">
      <dgm:prSet/>
      <dgm:spPr/>
      <dgm:t>
        <a:bodyPr/>
        <a:lstStyle/>
        <a:p>
          <a:endParaRPr lang="es-CO"/>
        </a:p>
      </dgm:t>
    </dgm:pt>
    <dgm:pt modelId="{A2F568A5-C516-4934-BA1D-B697AEC4ACFB}" type="pres">
      <dgm:prSet presAssocID="{D3DCC789-3417-4B06-8D6A-BB5512C34CB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5F901C-0057-4561-A44A-FA0F4094585B}" type="pres">
      <dgm:prSet presAssocID="{D3DCC789-3417-4B06-8D6A-BB5512C34CB3}" presName="matrix" presStyleCnt="0"/>
      <dgm:spPr/>
    </dgm:pt>
    <dgm:pt modelId="{89380D4F-54B6-43AA-BB36-698B550DE143}" type="pres">
      <dgm:prSet presAssocID="{D3DCC789-3417-4B06-8D6A-BB5512C34CB3}" presName="tile1" presStyleLbl="node1" presStyleIdx="0" presStyleCnt="4"/>
      <dgm:spPr/>
    </dgm:pt>
    <dgm:pt modelId="{3166532B-D74D-49BB-A8A5-F1423ACBF31A}" type="pres">
      <dgm:prSet presAssocID="{D3DCC789-3417-4B06-8D6A-BB5512C34CB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B942DC9-C45C-4E4D-8F8D-0DFE67055435}" type="pres">
      <dgm:prSet presAssocID="{D3DCC789-3417-4B06-8D6A-BB5512C34CB3}" presName="tile2" presStyleLbl="node1" presStyleIdx="1" presStyleCnt="4"/>
      <dgm:spPr/>
    </dgm:pt>
    <dgm:pt modelId="{F14251CF-F32D-4814-BFDF-C867FB482677}" type="pres">
      <dgm:prSet presAssocID="{D3DCC789-3417-4B06-8D6A-BB5512C34CB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F34F6B-D84E-4C27-B479-203E9DD432EE}" type="pres">
      <dgm:prSet presAssocID="{D3DCC789-3417-4B06-8D6A-BB5512C34CB3}" presName="tile3" presStyleLbl="node1" presStyleIdx="2" presStyleCnt="4"/>
      <dgm:spPr/>
    </dgm:pt>
    <dgm:pt modelId="{233AB542-31F5-440E-90AF-A29938159B85}" type="pres">
      <dgm:prSet presAssocID="{D3DCC789-3417-4B06-8D6A-BB5512C34CB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671B5A-CC2B-4349-AB2F-37D83E4BBECA}" type="pres">
      <dgm:prSet presAssocID="{D3DCC789-3417-4B06-8D6A-BB5512C34CB3}" presName="tile4" presStyleLbl="node1" presStyleIdx="3" presStyleCnt="4"/>
      <dgm:spPr/>
    </dgm:pt>
    <dgm:pt modelId="{E9A650E3-DB68-479E-AA8F-5E1913245394}" type="pres">
      <dgm:prSet presAssocID="{D3DCC789-3417-4B06-8D6A-BB5512C34CB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601C89D-32BA-4047-8A6C-09C5DA902CC5}" type="pres">
      <dgm:prSet presAssocID="{D3DCC789-3417-4B06-8D6A-BB5512C34CB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2AC436D-0FB6-4356-A4D2-491A39E34F71}" srcId="{E172DAC1-9515-4908-B5C3-429B604A5B7B}" destId="{A1127119-31A1-4B93-AB5B-6148F984012F}" srcOrd="1" destOrd="0" parTransId="{3165CE4A-C154-4AE5-A8BE-B08A2D8408BC}" sibTransId="{DF9A8A9B-FF05-4CCC-A74A-B5ACBA5FDF30}"/>
    <dgm:cxn modelId="{671F0A53-FB8D-4B5E-AABB-C35C53CF8E3E}" srcId="{E172DAC1-9515-4908-B5C3-429B604A5B7B}" destId="{C7601632-BC58-4D34-BDC0-47259896BD6B}" srcOrd="2" destOrd="0" parTransId="{B6F99E41-BAF9-4809-ACDC-178BC25ADF94}" sibTransId="{90308464-0EA9-45A4-9CCC-57915E1CB953}"/>
    <dgm:cxn modelId="{ED424A79-4D3E-4D8A-A114-B9BC63B515D2}" type="presOf" srcId="{D3DCC789-3417-4B06-8D6A-BB5512C34CB3}" destId="{A2F568A5-C516-4934-BA1D-B697AEC4ACFB}" srcOrd="0" destOrd="0" presId="urn:microsoft.com/office/officeart/2005/8/layout/matrix1"/>
    <dgm:cxn modelId="{874F0E7E-3731-46A6-92BD-2BDC96FCEC9F}" type="presOf" srcId="{A1127119-31A1-4B93-AB5B-6148F984012F}" destId="{F14251CF-F32D-4814-BFDF-C867FB482677}" srcOrd="1" destOrd="0" presId="urn:microsoft.com/office/officeart/2005/8/layout/matrix1"/>
    <dgm:cxn modelId="{84742780-ECD1-435B-87D6-7B981674EB8A}" srcId="{E172DAC1-9515-4908-B5C3-429B604A5B7B}" destId="{EB807BED-78A6-4499-9091-7112A7BBB375}" srcOrd="3" destOrd="0" parTransId="{A6A76D05-3D18-4C39-903A-196BA16F28C8}" sibTransId="{31DB2159-CCBE-4F19-80C1-1F7FD21FB992}"/>
    <dgm:cxn modelId="{A4FEA28E-2FDE-476E-A009-669AFF43E896}" type="presOf" srcId="{E172DAC1-9515-4908-B5C3-429B604A5B7B}" destId="{9601C89D-32BA-4047-8A6C-09C5DA902CC5}" srcOrd="0" destOrd="0" presId="urn:microsoft.com/office/officeart/2005/8/layout/matrix1"/>
    <dgm:cxn modelId="{93D30B9D-3220-4DB7-9C42-8BB3E0EE8AF3}" srcId="{E172DAC1-9515-4908-B5C3-429B604A5B7B}" destId="{4F845358-C01B-41F5-A30C-C024B8B66F12}" srcOrd="0" destOrd="0" parTransId="{EF6E2C2C-6B5E-4D16-9FC4-D88026F0747E}" sibTransId="{42247C77-AFDB-46CD-AB89-CF9CEB39D2D1}"/>
    <dgm:cxn modelId="{DAF2EC9E-CD73-4AEB-B011-9CCCC406E859}" type="presOf" srcId="{C7601632-BC58-4D34-BDC0-47259896BD6B}" destId="{233AB542-31F5-440E-90AF-A29938159B85}" srcOrd="1" destOrd="0" presId="urn:microsoft.com/office/officeart/2005/8/layout/matrix1"/>
    <dgm:cxn modelId="{9E280AB6-93E3-425D-952F-B2AF0BB13751}" type="presOf" srcId="{4F845358-C01B-41F5-A30C-C024B8B66F12}" destId="{89380D4F-54B6-43AA-BB36-698B550DE143}" srcOrd="0" destOrd="0" presId="urn:microsoft.com/office/officeart/2005/8/layout/matrix1"/>
    <dgm:cxn modelId="{FCDEDABA-C75E-472E-86B8-6E2279ED0694}" type="presOf" srcId="{C7601632-BC58-4D34-BDC0-47259896BD6B}" destId="{2CF34F6B-D84E-4C27-B479-203E9DD432EE}" srcOrd="0" destOrd="0" presId="urn:microsoft.com/office/officeart/2005/8/layout/matrix1"/>
    <dgm:cxn modelId="{78D714CC-7D3D-46B1-826F-4867166927E7}" type="presOf" srcId="{A1127119-31A1-4B93-AB5B-6148F984012F}" destId="{3B942DC9-C45C-4E4D-8F8D-0DFE67055435}" srcOrd="0" destOrd="0" presId="urn:microsoft.com/office/officeart/2005/8/layout/matrix1"/>
    <dgm:cxn modelId="{D92AB1E2-6FA5-496F-AF7D-AEF7713F60BC}" type="presOf" srcId="{EB807BED-78A6-4499-9091-7112A7BBB375}" destId="{E9A650E3-DB68-479E-AA8F-5E1913245394}" srcOrd="1" destOrd="0" presId="urn:microsoft.com/office/officeart/2005/8/layout/matrix1"/>
    <dgm:cxn modelId="{A64DE9E7-ED08-4276-B7C2-34CE83F20900}" type="presOf" srcId="{EB807BED-78A6-4499-9091-7112A7BBB375}" destId="{A3671B5A-CC2B-4349-AB2F-37D83E4BBECA}" srcOrd="0" destOrd="0" presId="urn:microsoft.com/office/officeart/2005/8/layout/matrix1"/>
    <dgm:cxn modelId="{EB7C82F1-8009-4A43-9684-630634A7D601}" type="presOf" srcId="{4F845358-C01B-41F5-A30C-C024B8B66F12}" destId="{3166532B-D74D-49BB-A8A5-F1423ACBF31A}" srcOrd="1" destOrd="0" presId="urn:microsoft.com/office/officeart/2005/8/layout/matrix1"/>
    <dgm:cxn modelId="{A91D67F8-D13E-4237-94A2-ED2A13508578}" srcId="{D3DCC789-3417-4B06-8D6A-BB5512C34CB3}" destId="{E172DAC1-9515-4908-B5C3-429B604A5B7B}" srcOrd="0" destOrd="0" parTransId="{82C61485-FF34-47DB-8D25-0B86C539E358}" sibTransId="{3DD4E7FE-17D3-4529-BBB6-D3ADAB66212A}"/>
    <dgm:cxn modelId="{52D9DCFA-C24E-4DB6-938A-1E83D806DFA1}" type="presParOf" srcId="{A2F568A5-C516-4934-BA1D-B697AEC4ACFB}" destId="{575F901C-0057-4561-A44A-FA0F4094585B}" srcOrd="0" destOrd="0" presId="urn:microsoft.com/office/officeart/2005/8/layout/matrix1"/>
    <dgm:cxn modelId="{5B248D78-CD77-48BB-962B-523E7604203C}" type="presParOf" srcId="{575F901C-0057-4561-A44A-FA0F4094585B}" destId="{89380D4F-54B6-43AA-BB36-698B550DE143}" srcOrd="0" destOrd="0" presId="urn:microsoft.com/office/officeart/2005/8/layout/matrix1"/>
    <dgm:cxn modelId="{CD42A1F1-F4D6-49A7-9FBC-63931A0CAEFC}" type="presParOf" srcId="{575F901C-0057-4561-A44A-FA0F4094585B}" destId="{3166532B-D74D-49BB-A8A5-F1423ACBF31A}" srcOrd="1" destOrd="0" presId="urn:microsoft.com/office/officeart/2005/8/layout/matrix1"/>
    <dgm:cxn modelId="{ED43F01B-CE9B-4C82-A967-7071346409AD}" type="presParOf" srcId="{575F901C-0057-4561-A44A-FA0F4094585B}" destId="{3B942DC9-C45C-4E4D-8F8D-0DFE67055435}" srcOrd="2" destOrd="0" presId="urn:microsoft.com/office/officeart/2005/8/layout/matrix1"/>
    <dgm:cxn modelId="{28B17FEB-BC19-496F-B869-9D9EDD59A5BB}" type="presParOf" srcId="{575F901C-0057-4561-A44A-FA0F4094585B}" destId="{F14251CF-F32D-4814-BFDF-C867FB482677}" srcOrd="3" destOrd="0" presId="urn:microsoft.com/office/officeart/2005/8/layout/matrix1"/>
    <dgm:cxn modelId="{1539E585-E613-418A-8DF1-80D5BDBACE42}" type="presParOf" srcId="{575F901C-0057-4561-A44A-FA0F4094585B}" destId="{2CF34F6B-D84E-4C27-B479-203E9DD432EE}" srcOrd="4" destOrd="0" presId="urn:microsoft.com/office/officeart/2005/8/layout/matrix1"/>
    <dgm:cxn modelId="{FECE3A9E-F080-45EB-988E-F2E3A3D1E6DC}" type="presParOf" srcId="{575F901C-0057-4561-A44A-FA0F4094585B}" destId="{233AB542-31F5-440E-90AF-A29938159B85}" srcOrd="5" destOrd="0" presId="urn:microsoft.com/office/officeart/2005/8/layout/matrix1"/>
    <dgm:cxn modelId="{1F98D5D9-F2AD-4737-9BEB-88F8AC867056}" type="presParOf" srcId="{575F901C-0057-4561-A44A-FA0F4094585B}" destId="{A3671B5A-CC2B-4349-AB2F-37D83E4BBECA}" srcOrd="6" destOrd="0" presId="urn:microsoft.com/office/officeart/2005/8/layout/matrix1"/>
    <dgm:cxn modelId="{FE103137-16E5-4F15-8D25-B3FE8EBA7A44}" type="presParOf" srcId="{575F901C-0057-4561-A44A-FA0F4094585B}" destId="{E9A650E3-DB68-479E-AA8F-5E1913245394}" srcOrd="7" destOrd="0" presId="urn:microsoft.com/office/officeart/2005/8/layout/matrix1"/>
    <dgm:cxn modelId="{B843FDD8-2750-46E5-8C39-4AE85953F401}" type="presParOf" srcId="{A2F568A5-C516-4934-BA1D-B697AEC4ACFB}" destId="{9601C89D-32BA-4047-8A6C-09C5DA902CC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1028F-6383-401E-9623-3A7703939C24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8815E6EC-EC9A-4EB9-AD5F-00D210D23599}">
      <dgm:prSet phldrT="[Texto]"/>
      <dgm:spPr/>
      <dgm:t>
        <a:bodyPr/>
        <a:lstStyle/>
        <a:p>
          <a:r>
            <a:rPr lang="es-CO" dirty="0"/>
            <a:t>INTELIGECIA INTRA PERSONAL:</a:t>
          </a:r>
        </a:p>
      </dgm:t>
    </dgm:pt>
    <dgm:pt modelId="{1A48BD8B-A6DD-4E4D-928D-80CDD74FEFAF}" type="parTrans" cxnId="{1B289D23-F8D5-4945-92E4-2904574B0DC9}">
      <dgm:prSet/>
      <dgm:spPr/>
      <dgm:t>
        <a:bodyPr/>
        <a:lstStyle/>
        <a:p>
          <a:endParaRPr lang="es-CO"/>
        </a:p>
      </dgm:t>
    </dgm:pt>
    <dgm:pt modelId="{2B0027BE-7516-4BB6-B04F-C6492519E6B1}" type="sibTrans" cxnId="{1B289D23-F8D5-4945-92E4-2904574B0DC9}">
      <dgm:prSet/>
      <dgm:spPr/>
      <dgm:t>
        <a:bodyPr/>
        <a:lstStyle/>
        <a:p>
          <a:endParaRPr lang="es-CO"/>
        </a:p>
      </dgm:t>
    </dgm:pt>
    <dgm:pt modelId="{C1B02488-9924-43E1-918E-B17F615FCCB8}">
      <dgm:prSet phldrT="[Texto]"/>
      <dgm:spPr/>
      <dgm:t>
        <a:bodyPr/>
        <a:lstStyle/>
        <a:p>
          <a:r>
            <a:rPr lang="es-CO" dirty="0"/>
            <a:t>AUTO CONOCIMIENTO</a:t>
          </a:r>
        </a:p>
      </dgm:t>
    </dgm:pt>
    <dgm:pt modelId="{1389B56F-F389-465D-87BF-F787E296BF31}" type="parTrans" cxnId="{ABB69FB0-B532-4D49-B5B1-9A6C240E4BC7}">
      <dgm:prSet/>
      <dgm:spPr/>
      <dgm:t>
        <a:bodyPr/>
        <a:lstStyle/>
        <a:p>
          <a:endParaRPr lang="es-CO"/>
        </a:p>
      </dgm:t>
    </dgm:pt>
    <dgm:pt modelId="{C7E480A9-D48E-46EF-B189-B883C94402DE}" type="sibTrans" cxnId="{ABB69FB0-B532-4D49-B5B1-9A6C240E4BC7}">
      <dgm:prSet/>
      <dgm:spPr/>
      <dgm:t>
        <a:bodyPr/>
        <a:lstStyle/>
        <a:p>
          <a:endParaRPr lang="es-CO"/>
        </a:p>
      </dgm:t>
    </dgm:pt>
    <dgm:pt modelId="{313DF1BD-9C99-4839-B02D-B8CED03DC94C}">
      <dgm:prSet phldrT="[Texto]"/>
      <dgm:spPr/>
      <dgm:t>
        <a:bodyPr/>
        <a:lstStyle/>
        <a:p>
          <a:r>
            <a:rPr lang="es-CO" dirty="0"/>
            <a:t>INTELIGENCIA INTER PERSONAL</a:t>
          </a:r>
        </a:p>
      </dgm:t>
    </dgm:pt>
    <dgm:pt modelId="{17580CE4-DD9E-406A-A90F-9483B1C1AC67}" type="parTrans" cxnId="{35EA24EC-4368-40B6-9090-5CF0F824FA78}">
      <dgm:prSet/>
      <dgm:spPr/>
      <dgm:t>
        <a:bodyPr/>
        <a:lstStyle/>
        <a:p>
          <a:endParaRPr lang="es-CO"/>
        </a:p>
      </dgm:t>
    </dgm:pt>
    <dgm:pt modelId="{984A1310-7262-474E-8868-61B7CE1CE273}" type="sibTrans" cxnId="{35EA24EC-4368-40B6-9090-5CF0F824FA78}">
      <dgm:prSet/>
      <dgm:spPr/>
      <dgm:t>
        <a:bodyPr/>
        <a:lstStyle/>
        <a:p>
          <a:endParaRPr lang="es-CO"/>
        </a:p>
      </dgm:t>
    </dgm:pt>
    <dgm:pt modelId="{0E8EFA92-5ED7-4C08-B8D9-88163185B585}">
      <dgm:prSet phldrT="[Texto]"/>
      <dgm:spPr/>
      <dgm:t>
        <a:bodyPr/>
        <a:lstStyle/>
        <a:p>
          <a:r>
            <a:rPr lang="es-CO" dirty="0"/>
            <a:t>EMPATIA </a:t>
          </a:r>
        </a:p>
      </dgm:t>
    </dgm:pt>
    <dgm:pt modelId="{2DD40296-1E26-41F3-BE3E-2F4E7C15F74D}" type="parTrans" cxnId="{983DAE66-76EA-49B5-BD4E-27A336D5541E}">
      <dgm:prSet/>
      <dgm:spPr/>
      <dgm:t>
        <a:bodyPr/>
        <a:lstStyle/>
        <a:p>
          <a:endParaRPr lang="es-CO"/>
        </a:p>
      </dgm:t>
    </dgm:pt>
    <dgm:pt modelId="{C400BCE7-0EDF-4AEB-891B-F90B257FCFC0}" type="sibTrans" cxnId="{983DAE66-76EA-49B5-BD4E-27A336D5541E}">
      <dgm:prSet/>
      <dgm:spPr/>
      <dgm:t>
        <a:bodyPr/>
        <a:lstStyle/>
        <a:p>
          <a:endParaRPr lang="es-CO"/>
        </a:p>
      </dgm:t>
    </dgm:pt>
    <dgm:pt modelId="{27ECBF6D-461C-40AD-98F8-6FBFD3696C29}">
      <dgm:prSet phldrT="[Texto]"/>
      <dgm:spPr/>
      <dgm:t>
        <a:bodyPr/>
        <a:lstStyle/>
        <a:p>
          <a:r>
            <a:rPr lang="es-CO" dirty="0"/>
            <a:t>AUTOCUIDADO</a:t>
          </a:r>
        </a:p>
      </dgm:t>
    </dgm:pt>
    <dgm:pt modelId="{C044F67F-B420-4AF6-9ECC-74DF277B1F19}" type="parTrans" cxnId="{14E846EE-629A-4414-B12E-613C8712B5BF}">
      <dgm:prSet/>
      <dgm:spPr/>
      <dgm:t>
        <a:bodyPr/>
        <a:lstStyle/>
        <a:p>
          <a:endParaRPr lang="es-CO"/>
        </a:p>
      </dgm:t>
    </dgm:pt>
    <dgm:pt modelId="{615DF2AE-88F2-45F8-AC2C-3A14500754AB}" type="sibTrans" cxnId="{14E846EE-629A-4414-B12E-613C8712B5BF}">
      <dgm:prSet/>
      <dgm:spPr/>
      <dgm:t>
        <a:bodyPr/>
        <a:lstStyle/>
        <a:p>
          <a:endParaRPr lang="es-CO"/>
        </a:p>
      </dgm:t>
    </dgm:pt>
    <dgm:pt modelId="{56DA77AC-6E23-46D7-AC1E-2C203464BBB4}">
      <dgm:prSet phldrT="[Texto]"/>
      <dgm:spPr/>
      <dgm:t>
        <a:bodyPr/>
        <a:lstStyle/>
        <a:p>
          <a:r>
            <a:rPr lang="es-CO" dirty="0"/>
            <a:t>AUTOEFICACIA.</a:t>
          </a:r>
        </a:p>
      </dgm:t>
    </dgm:pt>
    <dgm:pt modelId="{3814F4CF-2443-427D-A101-55DCA14A5DC8}" type="parTrans" cxnId="{B69A8B3C-0448-45A9-80B7-790FEB7407EF}">
      <dgm:prSet/>
      <dgm:spPr/>
      <dgm:t>
        <a:bodyPr/>
        <a:lstStyle/>
        <a:p>
          <a:endParaRPr lang="es-CO"/>
        </a:p>
      </dgm:t>
    </dgm:pt>
    <dgm:pt modelId="{B8C06AED-3DB6-4642-8C10-246067EDC9A4}" type="sibTrans" cxnId="{B69A8B3C-0448-45A9-80B7-790FEB7407EF}">
      <dgm:prSet/>
      <dgm:spPr/>
      <dgm:t>
        <a:bodyPr/>
        <a:lstStyle/>
        <a:p>
          <a:endParaRPr lang="es-CO"/>
        </a:p>
      </dgm:t>
    </dgm:pt>
    <dgm:pt modelId="{B6B91E0B-54EF-4FE9-A1A8-E330C9677615}">
      <dgm:prSet phldrT="[Texto]"/>
      <dgm:spPr/>
      <dgm:t>
        <a:bodyPr/>
        <a:lstStyle/>
        <a:p>
          <a:endParaRPr lang="es-CO" dirty="0"/>
        </a:p>
      </dgm:t>
    </dgm:pt>
    <dgm:pt modelId="{17119353-124E-44A3-A40B-B46033C0AE82}" type="parTrans" cxnId="{554DA6D3-4D29-4687-A342-DBDE45878D52}">
      <dgm:prSet/>
      <dgm:spPr/>
      <dgm:t>
        <a:bodyPr/>
        <a:lstStyle/>
        <a:p>
          <a:endParaRPr lang="es-CO"/>
        </a:p>
      </dgm:t>
    </dgm:pt>
    <dgm:pt modelId="{A48BF704-1686-4623-A293-4EFF6550C6E1}" type="sibTrans" cxnId="{554DA6D3-4D29-4687-A342-DBDE45878D52}">
      <dgm:prSet/>
      <dgm:spPr/>
      <dgm:t>
        <a:bodyPr/>
        <a:lstStyle/>
        <a:p>
          <a:endParaRPr lang="es-CO"/>
        </a:p>
      </dgm:t>
    </dgm:pt>
    <dgm:pt modelId="{F9FC1235-7F17-4238-AD17-C43011F6CB51}">
      <dgm:prSet phldrT="[Texto]"/>
      <dgm:spPr/>
      <dgm:t>
        <a:bodyPr/>
        <a:lstStyle/>
        <a:p>
          <a:endParaRPr lang="es-CO" dirty="0"/>
        </a:p>
      </dgm:t>
    </dgm:pt>
    <dgm:pt modelId="{775C2A7F-E1E2-4149-AEF5-4551385FC053}" type="parTrans" cxnId="{2EEA1455-427E-4C77-ACD0-834A76CFD6D8}">
      <dgm:prSet/>
      <dgm:spPr/>
      <dgm:t>
        <a:bodyPr/>
        <a:lstStyle/>
        <a:p>
          <a:endParaRPr lang="es-CO"/>
        </a:p>
      </dgm:t>
    </dgm:pt>
    <dgm:pt modelId="{27BBCB4E-D371-4098-8E25-2C1FC7C25AFC}" type="sibTrans" cxnId="{2EEA1455-427E-4C77-ACD0-834A76CFD6D8}">
      <dgm:prSet/>
      <dgm:spPr/>
      <dgm:t>
        <a:bodyPr/>
        <a:lstStyle/>
        <a:p>
          <a:endParaRPr lang="es-CO"/>
        </a:p>
      </dgm:t>
    </dgm:pt>
    <dgm:pt modelId="{B96DAF18-78AB-4E33-A5A5-A607B1526BB2}">
      <dgm:prSet phldrT="[Texto]"/>
      <dgm:spPr/>
      <dgm:t>
        <a:bodyPr/>
        <a:lstStyle/>
        <a:p>
          <a:endParaRPr lang="es-CO" dirty="0"/>
        </a:p>
      </dgm:t>
    </dgm:pt>
    <dgm:pt modelId="{6A0703E0-1993-4EF4-94E3-9A2E95698C80}" type="parTrans" cxnId="{58D1A379-DA97-4295-B097-E5633B6288AD}">
      <dgm:prSet/>
      <dgm:spPr/>
      <dgm:t>
        <a:bodyPr/>
        <a:lstStyle/>
        <a:p>
          <a:endParaRPr lang="es-CO"/>
        </a:p>
      </dgm:t>
    </dgm:pt>
    <dgm:pt modelId="{83D1EEC9-99A2-44FE-B40B-E33031B17B0F}" type="sibTrans" cxnId="{58D1A379-DA97-4295-B097-E5633B6288AD}">
      <dgm:prSet/>
      <dgm:spPr/>
      <dgm:t>
        <a:bodyPr/>
        <a:lstStyle/>
        <a:p>
          <a:endParaRPr lang="es-CO"/>
        </a:p>
      </dgm:t>
    </dgm:pt>
    <dgm:pt modelId="{4E305A19-FFD5-4668-B63D-10FFC4E7B696}">
      <dgm:prSet phldrT="[Texto]"/>
      <dgm:spPr/>
      <dgm:t>
        <a:bodyPr/>
        <a:lstStyle/>
        <a:p>
          <a:r>
            <a:rPr lang="es-CO" dirty="0"/>
            <a:t>AUTOCONCEPTO</a:t>
          </a:r>
        </a:p>
      </dgm:t>
    </dgm:pt>
    <dgm:pt modelId="{A02A7475-8AAC-44AD-9AE6-08FCF885479E}" type="parTrans" cxnId="{CA4FC642-BE32-4532-B27F-88F922BC2C3B}">
      <dgm:prSet/>
      <dgm:spPr/>
      <dgm:t>
        <a:bodyPr/>
        <a:lstStyle/>
        <a:p>
          <a:endParaRPr lang="es-CO"/>
        </a:p>
      </dgm:t>
    </dgm:pt>
    <dgm:pt modelId="{ACE293B9-9D94-4C5F-8E11-F0E071C41071}" type="sibTrans" cxnId="{CA4FC642-BE32-4532-B27F-88F922BC2C3B}">
      <dgm:prSet/>
      <dgm:spPr/>
      <dgm:t>
        <a:bodyPr/>
        <a:lstStyle/>
        <a:p>
          <a:endParaRPr lang="es-CO"/>
        </a:p>
      </dgm:t>
    </dgm:pt>
    <dgm:pt modelId="{0EEAC4A0-E9ED-496F-B5CB-EF76EF54776A}">
      <dgm:prSet phldrT="[Texto]"/>
      <dgm:spPr/>
      <dgm:t>
        <a:bodyPr/>
        <a:lstStyle/>
        <a:p>
          <a:r>
            <a:rPr lang="es-CO" dirty="0"/>
            <a:t>ASERTIVIDAD</a:t>
          </a:r>
        </a:p>
      </dgm:t>
    </dgm:pt>
    <dgm:pt modelId="{980A9A33-B960-41CD-B46A-B84E8D43537C}" type="parTrans" cxnId="{8CC1A8CC-D997-4761-B99E-E002977E7BC1}">
      <dgm:prSet/>
      <dgm:spPr/>
      <dgm:t>
        <a:bodyPr/>
        <a:lstStyle/>
        <a:p>
          <a:endParaRPr lang="es-CO"/>
        </a:p>
      </dgm:t>
    </dgm:pt>
    <dgm:pt modelId="{8372A543-3643-4EDD-8CFE-87EE973E32EC}" type="sibTrans" cxnId="{8CC1A8CC-D997-4761-B99E-E002977E7BC1}">
      <dgm:prSet/>
      <dgm:spPr/>
      <dgm:t>
        <a:bodyPr/>
        <a:lstStyle/>
        <a:p>
          <a:endParaRPr lang="es-CO"/>
        </a:p>
      </dgm:t>
    </dgm:pt>
    <dgm:pt modelId="{CFEC1B5B-50B4-4118-B056-BE0662BECFA1}" type="pres">
      <dgm:prSet presAssocID="{70A1028F-6383-401E-9623-3A7703939C24}" presName="linear" presStyleCnt="0">
        <dgm:presLayoutVars>
          <dgm:animLvl val="lvl"/>
          <dgm:resizeHandles val="exact"/>
        </dgm:presLayoutVars>
      </dgm:prSet>
      <dgm:spPr/>
    </dgm:pt>
    <dgm:pt modelId="{EA03898C-06CF-48BE-82D3-A6E0E66A8916}" type="pres">
      <dgm:prSet presAssocID="{8815E6EC-EC9A-4EB9-AD5F-00D210D2359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220C178-A2EC-4F23-880A-C0A554980DFF}" type="pres">
      <dgm:prSet presAssocID="{8815E6EC-EC9A-4EB9-AD5F-00D210D23599}" presName="childText" presStyleLbl="revTx" presStyleIdx="0" presStyleCnt="2" custLinFactNeighborY="17852">
        <dgm:presLayoutVars>
          <dgm:bulletEnabled val="1"/>
        </dgm:presLayoutVars>
      </dgm:prSet>
      <dgm:spPr/>
    </dgm:pt>
    <dgm:pt modelId="{43C6B1BF-BBB8-4585-9527-48DB2E2F672E}" type="pres">
      <dgm:prSet presAssocID="{313DF1BD-9C99-4839-B02D-B8CED03DC94C}" presName="parentText" presStyleLbl="node1" presStyleIdx="1" presStyleCnt="2" custLinFactNeighborY="-79917">
        <dgm:presLayoutVars>
          <dgm:chMax val="0"/>
          <dgm:bulletEnabled val="1"/>
        </dgm:presLayoutVars>
      </dgm:prSet>
      <dgm:spPr/>
    </dgm:pt>
    <dgm:pt modelId="{2DA7A584-F6E1-471C-A80C-3A4DB5C4350A}" type="pres">
      <dgm:prSet presAssocID="{313DF1BD-9C99-4839-B02D-B8CED03DC94C}" presName="childText" presStyleLbl="revTx" presStyleIdx="1" presStyleCnt="2" custLinFactNeighborY="-54080">
        <dgm:presLayoutVars>
          <dgm:bulletEnabled val="1"/>
        </dgm:presLayoutVars>
      </dgm:prSet>
      <dgm:spPr/>
    </dgm:pt>
  </dgm:ptLst>
  <dgm:cxnLst>
    <dgm:cxn modelId="{DFBA0805-E7AB-46F9-8E46-29B72674311C}" type="presOf" srcId="{B6B91E0B-54EF-4FE9-A1A8-E330C9677615}" destId="{1220C178-A2EC-4F23-880A-C0A554980DFF}" srcOrd="0" destOrd="6" presId="urn:microsoft.com/office/officeart/2005/8/layout/vList2"/>
    <dgm:cxn modelId="{1B289D23-F8D5-4945-92E4-2904574B0DC9}" srcId="{70A1028F-6383-401E-9623-3A7703939C24}" destId="{8815E6EC-EC9A-4EB9-AD5F-00D210D23599}" srcOrd="0" destOrd="0" parTransId="{1A48BD8B-A6DD-4E4D-928D-80CDD74FEFAF}" sibTransId="{2B0027BE-7516-4BB6-B04F-C6492519E6B1}"/>
    <dgm:cxn modelId="{B69A8B3C-0448-45A9-80B7-790FEB7407EF}" srcId="{8815E6EC-EC9A-4EB9-AD5F-00D210D23599}" destId="{56DA77AC-6E23-46D7-AC1E-2C203464BBB4}" srcOrd="3" destOrd="0" parTransId="{3814F4CF-2443-427D-A101-55DCA14A5DC8}" sibTransId="{B8C06AED-3DB6-4642-8C10-246067EDC9A4}"/>
    <dgm:cxn modelId="{77DB213D-0A91-43AC-9ADC-66E5EB4F7C2D}" type="presOf" srcId="{56DA77AC-6E23-46D7-AC1E-2C203464BBB4}" destId="{1220C178-A2EC-4F23-880A-C0A554980DFF}" srcOrd="0" destOrd="3" presId="urn:microsoft.com/office/officeart/2005/8/layout/vList2"/>
    <dgm:cxn modelId="{B45E3960-8FB1-4949-9B1A-F607F071870C}" type="presOf" srcId="{F9FC1235-7F17-4238-AD17-C43011F6CB51}" destId="{1220C178-A2EC-4F23-880A-C0A554980DFF}" srcOrd="0" destOrd="0" presId="urn:microsoft.com/office/officeart/2005/8/layout/vList2"/>
    <dgm:cxn modelId="{CA4FC642-BE32-4532-B27F-88F922BC2C3B}" srcId="{8815E6EC-EC9A-4EB9-AD5F-00D210D23599}" destId="{4E305A19-FFD5-4668-B63D-10FFC4E7B696}" srcOrd="4" destOrd="0" parTransId="{A02A7475-8AAC-44AD-9AE6-08FCF885479E}" sibTransId="{ACE293B9-9D94-4C5F-8E11-F0E071C41071}"/>
    <dgm:cxn modelId="{983DAE66-76EA-49B5-BD4E-27A336D5541E}" srcId="{313DF1BD-9C99-4839-B02D-B8CED03DC94C}" destId="{0E8EFA92-5ED7-4C08-B8D9-88163185B585}" srcOrd="0" destOrd="0" parTransId="{2DD40296-1E26-41F3-BE3E-2F4E7C15F74D}" sibTransId="{C400BCE7-0EDF-4AEB-891B-F90B257FCFC0}"/>
    <dgm:cxn modelId="{16A81348-C54E-48E1-8EBD-3D93392434A3}" type="presOf" srcId="{4E305A19-FFD5-4668-B63D-10FFC4E7B696}" destId="{1220C178-A2EC-4F23-880A-C0A554980DFF}" srcOrd="0" destOrd="4" presId="urn:microsoft.com/office/officeart/2005/8/layout/vList2"/>
    <dgm:cxn modelId="{4EBB916F-3A63-4DEC-8713-7F19231F5354}" type="presOf" srcId="{27ECBF6D-461C-40AD-98F8-6FBFD3696C29}" destId="{1220C178-A2EC-4F23-880A-C0A554980DFF}" srcOrd="0" destOrd="2" presId="urn:microsoft.com/office/officeart/2005/8/layout/vList2"/>
    <dgm:cxn modelId="{0F890A75-BEB2-4724-9E83-98F5566F3931}" type="presOf" srcId="{70A1028F-6383-401E-9623-3A7703939C24}" destId="{CFEC1B5B-50B4-4118-B056-BE0662BECFA1}" srcOrd="0" destOrd="0" presId="urn:microsoft.com/office/officeart/2005/8/layout/vList2"/>
    <dgm:cxn modelId="{2EEA1455-427E-4C77-ACD0-834A76CFD6D8}" srcId="{8815E6EC-EC9A-4EB9-AD5F-00D210D23599}" destId="{F9FC1235-7F17-4238-AD17-C43011F6CB51}" srcOrd="0" destOrd="0" parTransId="{775C2A7F-E1E2-4149-AEF5-4551385FC053}" sibTransId="{27BBCB4E-D371-4098-8E25-2C1FC7C25AFC}"/>
    <dgm:cxn modelId="{58D1A379-DA97-4295-B097-E5633B6288AD}" srcId="{8815E6EC-EC9A-4EB9-AD5F-00D210D23599}" destId="{B96DAF18-78AB-4E33-A5A5-A607B1526BB2}" srcOrd="5" destOrd="0" parTransId="{6A0703E0-1993-4EF4-94E3-9A2E95698C80}" sibTransId="{83D1EEC9-99A2-44FE-B40B-E33031B17B0F}"/>
    <dgm:cxn modelId="{759368AA-D311-4A63-B5E3-970D6DB62C54}" type="presOf" srcId="{313DF1BD-9C99-4839-B02D-B8CED03DC94C}" destId="{43C6B1BF-BBB8-4585-9527-48DB2E2F672E}" srcOrd="0" destOrd="0" presId="urn:microsoft.com/office/officeart/2005/8/layout/vList2"/>
    <dgm:cxn modelId="{AAEBE2AC-09E7-4BB9-872C-4CF8B9385F9B}" type="presOf" srcId="{C1B02488-9924-43E1-918E-B17F615FCCB8}" destId="{1220C178-A2EC-4F23-880A-C0A554980DFF}" srcOrd="0" destOrd="1" presId="urn:microsoft.com/office/officeart/2005/8/layout/vList2"/>
    <dgm:cxn modelId="{ABB69FB0-B532-4D49-B5B1-9A6C240E4BC7}" srcId="{8815E6EC-EC9A-4EB9-AD5F-00D210D23599}" destId="{C1B02488-9924-43E1-918E-B17F615FCCB8}" srcOrd="1" destOrd="0" parTransId="{1389B56F-F389-465D-87BF-F787E296BF31}" sibTransId="{C7E480A9-D48E-46EF-B189-B883C94402DE}"/>
    <dgm:cxn modelId="{8CC1A8CC-D997-4761-B99E-E002977E7BC1}" srcId="{313DF1BD-9C99-4839-B02D-B8CED03DC94C}" destId="{0EEAC4A0-E9ED-496F-B5CB-EF76EF54776A}" srcOrd="1" destOrd="0" parTransId="{980A9A33-B960-41CD-B46A-B84E8D43537C}" sibTransId="{8372A543-3643-4EDD-8CFE-87EE973E32EC}"/>
    <dgm:cxn modelId="{554DA6D3-4D29-4687-A342-DBDE45878D52}" srcId="{8815E6EC-EC9A-4EB9-AD5F-00D210D23599}" destId="{B6B91E0B-54EF-4FE9-A1A8-E330C9677615}" srcOrd="6" destOrd="0" parTransId="{17119353-124E-44A3-A40B-B46033C0AE82}" sibTransId="{A48BF704-1686-4623-A293-4EFF6550C6E1}"/>
    <dgm:cxn modelId="{72BCEADF-C8D5-4CE9-A48F-DB01DC70FC32}" type="presOf" srcId="{B96DAF18-78AB-4E33-A5A5-A607B1526BB2}" destId="{1220C178-A2EC-4F23-880A-C0A554980DFF}" srcOrd="0" destOrd="5" presId="urn:microsoft.com/office/officeart/2005/8/layout/vList2"/>
    <dgm:cxn modelId="{D001EBE4-2932-4699-9F86-6B34F81FD29F}" type="presOf" srcId="{0EEAC4A0-E9ED-496F-B5CB-EF76EF54776A}" destId="{2DA7A584-F6E1-471C-A80C-3A4DB5C4350A}" srcOrd="0" destOrd="1" presId="urn:microsoft.com/office/officeart/2005/8/layout/vList2"/>
    <dgm:cxn modelId="{015C9AE7-8D0A-4326-BA28-6264773A671D}" type="presOf" srcId="{0E8EFA92-5ED7-4C08-B8D9-88163185B585}" destId="{2DA7A584-F6E1-471C-A80C-3A4DB5C4350A}" srcOrd="0" destOrd="0" presId="urn:microsoft.com/office/officeart/2005/8/layout/vList2"/>
    <dgm:cxn modelId="{35EA24EC-4368-40B6-9090-5CF0F824FA78}" srcId="{70A1028F-6383-401E-9623-3A7703939C24}" destId="{313DF1BD-9C99-4839-B02D-B8CED03DC94C}" srcOrd="1" destOrd="0" parTransId="{17580CE4-DD9E-406A-A90F-9483B1C1AC67}" sibTransId="{984A1310-7262-474E-8868-61B7CE1CE273}"/>
    <dgm:cxn modelId="{14E846EE-629A-4414-B12E-613C8712B5BF}" srcId="{8815E6EC-EC9A-4EB9-AD5F-00D210D23599}" destId="{27ECBF6D-461C-40AD-98F8-6FBFD3696C29}" srcOrd="2" destOrd="0" parTransId="{C044F67F-B420-4AF6-9ECC-74DF277B1F19}" sibTransId="{615DF2AE-88F2-45F8-AC2C-3A14500754AB}"/>
    <dgm:cxn modelId="{ADFE91F9-089C-442C-8C07-409C20B27BF9}" type="presOf" srcId="{8815E6EC-EC9A-4EB9-AD5F-00D210D23599}" destId="{EA03898C-06CF-48BE-82D3-A6E0E66A8916}" srcOrd="0" destOrd="0" presId="urn:microsoft.com/office/officeart/2005/8/layout/vList2"/>
    <dgm:cxn modelId="{2FBA0A2B-AA1A-4767-90A6-6CF688294E4A}" type="presParOf" srcId="{CFEC1B5B-50B4-4118-B056-BE0662BECFA1}" destId="{EA03898C-06CF-48BE-82D3-A6E0E66A8916}" srcOrd="0" destOrd="0" presId="urn:microsoft.com/office/officeart/2005/8/layout/vList2"/>
    <dgm:cxn modelId="{2895FED2-948B-48A5-A703-007127E1160C}" type="presParOf" srcId="{CFEC1B5B-50B4-4118-B056-BE0662BECFA1}" destId="{1220C178-A2EC-4F23-880A-C0A554980DFF}" srcOrd="1" destOrd="0" presId="urn:microsoft.com/office/officeart/2005/8/layout/vList2"/>
    <dgm:cxn modelId="{04B5D38C-4DCE-4DFD-8AC0-394B3534930A}" type="presParOf" srcId="{CFEC1B5B-50B4-4118-B056-BE0662BECFA1}" destId="{43C6B1BF-BBB8-4585-9527-48DB2E2F672E}" srcOrd="2" destOrd="0" presId="urn:microsoft.com/office/officeart/2005/8/layout/vList2"/>
    <dgm:cxn modelId="{CDAD0ECE-EB52-4D52-8C0C-ADDF3A2284B5}" type="presParOf" srcId="{CFEC1B5B-50B4-4118-B056-BE0662BECFA1}" destId="{2DA7A584-F6E1-471C-A80C-3A4DB5C4350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80D4F-54B6-43AA-BB36-698B550DE143}">
      <dsp:nvSpPr>
        <dsp:cNvPr id="0" name=""/>
        <dsp:cNvSpPr/>
      </dsp:nvSpPr>
      <dsp:spPr>
        <a:xfrm rot="16200000">
          <a:off x="666447" y="-666447"/>
          <a:ext cx="2331962" cy="3664857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CAPACIDAD PARA PERCIBIR LAS EMOCIONES DE FORMA PRECISA</a:t>
          </a:r>
        </a:p>
      </dsp:txBody>
      <dsp:txXfrm rot="5400000">
        <a:off x="0" y="0"/>
        <a:ext cx="3664857" cy="1748971"/>
      </dsp:txXfrm>
    </dsp:sp>
    <dsp:sp modelId="{3B942DC9-C45C-4E4D-8F8D-0DFE67055435}">
      <dsp:nvSpPr>
        <dsp:cNvPr id="0" name=""/>
        <dsp:cNvSpPr/>
      </dsp:nvSpPr>
      <dsp:spPr>
        <a:xfrm>
          <a:off x="3664857" y="0"/>
          <a:ext cx="3664857" cy="233196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CAPACIDAD DE APLICAR LAS EMOCIONES PARA FACILITAR EL PENSAMIENTO Y EL RAZONAMIENTO.</a:t>
          </a:r>
        </a:p>
      </dsp:txBody>
      <dsp:txXfrm>
        <a:off x="3664857" y="0"/>
        <a:ext cx="3664857" cy="1748971"/>
      </dsp:txXfrm>
    </dsp:sp>
    <dsp:sp modelId="{2CF34F6B-D84E-4C27-B479-203E9DD432EE}">
      <dsp:nvSpPr>
        <dsp:cNvPr id="0" name=""/>
        <dsp:cNvSpPr/>
      </dsp:nvSpPr>
      <dsp:spPr>
        <a:xfrm rot="10800000">
          <a:off x="0" y="2331962"/>
          <a:ext cx="3664857" cy="233196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CAPACIDAD PARA COMPRENDER LAS EMOCIONES</a:t>
          </a:r>
        </a:p>
      </dsp:txBody>
      <dsp:txXfrm rot="10800000">
        <a:off x="0" y="2914952"/>
        <a:ext cx="3664857" cy="1748971"/>
      </dsp:txXfrm>
    </dsp:sp>
    <dsp:sp modelId="{A3671B5A-CC2B-4349-AB2F-37D83E4BBECA}">
      <dsp:nvSpPr>
        <dsp:cNvPr id="0" name=""/>
        <dsp:cNvSpPr/>
      </dsp:nvSpPr>
      <dsp:spPr>
        <a:xfrm rot="5400000">
          <a:off x="4331305" y="1665514"/>
          <a:ext cx="2331962" cy="3664857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CAPACIDAD PARA GESTIONAR LAS PROPIAS EMOCIONES Y ENTENDER LAS DEL OTRO.</a:t>
          </a:r>
        </a:p>
      </dsp:txBody>
      <dsp:txXfrm rot="-5400000">
        <a:off x="3664857" y="2914952"/>
        <a:ext cx="3664857" cy="1748971"/>
      </dsp:txXfrm>
    </dsp:sp>
    <dsp:sp modelId="{9601C89D-32BA-4047-8A6C-09C5DA902CC5}">
      <dsp:nvSpPr>
        <dsp:cNvPr id="0" name=""/>
        <dsp:cNvSpPr/>
      </dsp:nvSpPr>
      <dsp:spPr>
        <a:xfrm>
          <a:off x="2565400" y="1748971"/>
          <a:ext cx="2198914" cy="116598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IE</a:t>
          </a:r>
        </a:p>
      </dsp:txBody>
      <dsp:txXfrm>
        <a:off x="2622319" y="1805890"/>
        <a:ext cx="2085076" cy="1052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3898C-06CF-48BE-82D3-A6E0E66A8916}">
      <dsp:nvSpPr>
        <dsp:cNvPr id="0" name=""/>
        <dsp:cNvSpPr/>
      </dsp:nvSpPr>
      <dsp:spPr>
        <a:xfrm>
          <a:off x="0" y="26177"/>
          <a:ext cx="5851670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INTELIGECIA INTRA PERSONAL:</a:t>
          </a:r>
        </a:p>
      </dsp:txBody>
      <dsp:txXfrm>
        <a:off x="30842" y="57019"/>
        <a:ext cx="5789986" cy="570116"/>
      </dsp:txXfrm>
    </dsp:sp>
    <dsp:sp modelId="{1220C178-A2EC-4F23-880A-C0A554980DFF}">
      <dsp:nvSpPr>
        <dsp:cNvPr id="0" name=""/>
        <dsp:cNvSpPr/>
      </dsp:nvSpPr>
      <dsp:spPr>
        <a:xfrm>
          <a:off x="0" y="770766"/>
          <a:ext cx="5851670" cy="24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79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O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100" kern="1200" dirty="0"/>
            <a:t>AUTO CONOCIMIENTO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100" kern="1200" dirty="0"/>
            <a:t>AUTOCUIDADO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100" kern="1200" dirty="0"/>
            <a:t>AUTOEFICACIA.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100" kern="1200" dirty="0"/>
            <a:t>AUTOCONCEPTO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O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O" sz="2100" kern="1200" dirty="0"/>
        </a:p>
      </dsp:txBody>
      <dsp:txXfrm>
        <a:off x="0" y="770766"/>
        <a:ext cx="5851670" cy="2403269"/>
      </dsp:txXfrm>
    </dsp:sp>
    <dsp:sp modelId="{43C6B1BF-BBB8-4585-9527-48DB2E2F672E}">
      <dsp:nvSpPr>
        <dsp:cNvPr id="0" name=""/>
        <dsp:cNvSpPr/>
      </dsp:nvSpPr>
      <dsp:spPr>
        <a:xfrm>
          <a:off x="0" y="2514093"/>
          <a:ext cx="5851670" cy="631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INTELIGENCIA INTER PERSONAL</a:t>
          </a:r>
        </a:p>
      </dsp:txBody>
      <dsp:txXfrm>
        <a:off x="30842" y="2544935"/>
        <a:ext cx="5789986" cy="570116"/>
      </dsp:txXfrm>
    </dsp:sp>
    <dsp:sp modelId="{2DA7A584-F6E1-471C-A80C-3A4DB5C4350A}">
      <dsp:nvSpPr>
        <dsp:cNvPr id="0" name=""/>
        <dsp:cNvSpPr/>
      </dsp:nvSpPr>
      <dsp:spPr>
        <a:xfrm>
          <a:off x="0" y="3351369"/>
          <a:ext cx="585167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79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100" kern="1200" dirty="0"/>
            <a:t>EMPATIA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100" kern="1200" dirty="0"/>
            <a:t>ASERTIVIDAD</a:t>
          </a:r>
        </a:p>
      </dsp:txBody>
      <dsp:txXfrm>
        <a:off x="0" y="3351369"/>
        <a:ext cx="5851670" cy="684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576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6239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0768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7761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535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9439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5293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2131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4904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6859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403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152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6768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909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311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3155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987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626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470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563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668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tiff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165B52-0156-4AB6-1281-F7183045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8" y="2567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INTELIGENCIA EMOCIONAL EN LA GESTIÓN COMERCIAL.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FCDFE97-2368-F16C-D9CC-B895AE1250C9}"/>
              </a:ext>
            </a:extLst>
          </p:cNvPr>
          <p:cNvSpPr txBox="1"/>
          <p:nvPr/>
        </p:nvSpPr>
        <p:spPr>
          <a:xfrm>
            <a:off x="5786129" y="1659285"/>
            <a:ext cx="47531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Es la capacidad de entenderse y escucharse a uno mismo, conocer las propias debilidades y fortalezas y actuar en consecuencia de este autoconocimiento</a:t>
            </a:r>
            <a:endParaRPr lang="es-CO" sz="3200" dirty="0"/>
          </a:p>
        </p:txBody>
      </p:sp>
      <p:pic>
        <p:nvPicPr>
          <p:cNvPr id="1026" name="Picture 2" descr="Las Manos, Palabras, Sentido, Dedos">
            <a:extLst>
              <a:ext uri="{FF2B5EF4-FFF2-40B4-BE49-F238E27FC236}">
                <a16:creationId xmlns:a16="http://schemas.microsoft.com/office/drawing/2014/main" id="{35A6350E-68D5-D68D-4B4E-68D661CB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1" y="1809750"/>
            <a:ext cx="48196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97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943518-6F24-C6D3-EEF0-1187E5F7E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51" b="15963"/>
          <a:stretch/>
        </p:blipFill>
        <p:spPr>
          <a:xfrm>
            <a:off x="162600" y="92081"/>
            <a:ext cx="11866800" cy="6673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7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1784797-C20E-E65F-0C93-06906437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2" y="-43637"/>
            <a:ext cx="5078754" cy="68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8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D1F271-9004-54DE-1F40-2D96254A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00" y="205273"/>
            <a:ext cx="6611818" cy="6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2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06E20B-F462-B7DE-A84A-E2B362F7F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2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5C2F477-7352-7210-A812-24661187C148}"/>
              </a:ext>
            </a:extLst>
          </p:cNvPr>
          <p:cNvSpPr txBox="1"/>
          <p:nvPr/>
        </p:nvSpPr>
        <p:spPr>
          <a:xfrm>
            <a:off x="2392680" y="5897880"/>
            <a:ext cx="797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INTELIGENCIA INTERPERSONAL</a:t>
            </a:r>
          </a:p>
        </p:txBody>
      </p:sp>
    </p:spTree>
    <p:extLst>
      <p:ext uri="{BB962C8B-B14F-4D97-AF65-F5344CB8AC3E}">
        <p14:creationId xmlns:p14="http://schemas.microsoft.com/office/powerpoint/2010/main" val="217021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8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2D1162F-FD2B-759D-309D-ED0D22079A53}"/>
              </a:ext>
            </a:extLst>
          </p:cNvPr>
          <p:cNvSpPr txBox="1"/>
          <p:nvPr/>
        </p:nvSpPr>
        <p:spPr>
          <a:xfrm>
            <a:off x="5723200" y="923234"/>
            <a:ext cx="54963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 inteligencia interpersonal o inteligencia social​ es la capacidad de una persona para comprender a otras personas con las que se relaciona, comunicarse con ellas e interactuar satisfactoriamente.</a:t>
            </a:r>
            <a:endParaRPr lang="es-CO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Minimalismo, Emociones, Sentimientos">
            <a:extLst>
              <a:ext uri="{FF2B5EF4-FFF2-40B4-BE49-F238E27FC236}">
                <a16:creationId xmlns:a16="http://schemas.microsoft.com/office/drawing/2014/main" id="{FA85204D-A689-D0CC-0D10-0E94CC263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" y="1809750"/>
            <a:ext cx="45529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7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FD71388-67D2-363C-8C42-A0F2C0E5E232}"/>
              </a:ext>
            </a:extLst>
          </p:cNvPr>
          <p:cNvGrpSpPr/>
          <p:nvPr/>
        </p:nvGrpSpPr>
        <p:grpSpPr>
          <a:xfrm>
            <a:off x="-57193" y="116632"/>
            <a:ext cx="11737943" cy="7161845"/>
            <a:chOff x="-9331" y="77087"/>
            <a:chExt cx="11737943" cy="7161845"/>
          </a:xfrm>
        </p:grpSpPr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B9ED5C04-FFC2-B082-CD48-26D52E8BE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8528" y="1223845"/>
              <a:ext cx="569785" cy="374430"/>
            </a:xfrm>
            <a:prstGeom prst="rect">
              <a:avLst/>
            </a:prstGeom>
          </p:spPr>
        </p:pic>
        <p:sp>
          <p:nvSpPr>
            <p:cNvPr id="5" name="Cruz 4">
              <a:extLst>
                <a:ext uri="{FF2B5EF4-FFF2-40B4-BE49-F238E27FC236}">
                  <a16:creationId xmlns:a16="http://schemas.microsoft.com/office/drawing/2014/main" id="{076F85C9-5CFB-4C4B-DD45-B098A6C93282}"/>
                </a:ext>
              </a:extLst>
            </p:cNvPr>
            <p:cNvSpPr/>
            <p:nvPr/>
          </p:nvSpPr>
          <p:spPr>
            <a:xfrm>
              <a:off x="-9331" y="6331920"/>
              <a:ext cx="933061" cy="907012"/>
            </a:xfrm>
            <a:prstGeom prst="plus">
              <a:avLst>
                <a:gd name="adj" fmla="val 41526"/>
              </a:avLst>
            </a:prstGeom>
            <a:solidFill>
              <a:srgbClr val="FFE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Imagen 7">
              <a:extLst>
                <a:ext uri="{FF2B5EF4-FFF2-40B4-BE49-F238E27FC236}">
                  <a16:creationId xmlns:a16="http://schemas.microsoft.com/office/drawing/2014/main" id="{32AB1E23-2974-8000-821B-FCB57BA85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456" y="77087"/>
              <a:ext cx="1528156" cy="1080337"/>
            </a:xfrm>
            <a:prstGeom prst="rect">
              <a:avLst/>
            </a:prstGeom>
          </p:spPr>
        </p:pic>
      </p:grpSp>
      <p:grpSp>
        <p:nvGrpSpPr>
          <p:cNvPr id="7" name="Grupo 26">
            <a:extLst>
              <a:ext uri="{FF2B5EF4-FFF2-40B4-BE49-F238E27FC236}">
                <a16:creationId xmlns:a16="http://schemas.microsoft.com/office/drawing/2014/main" id="{7024E2A4-1310-5E78-72A1-8D7191D41DC9}"/>
              </a:ext>
            </a:extLst>
          </p:cNvPr>
          <p:cNvGrpSpPr/>
          <p:nvPr/>
        </p:nvGrpSpPr>
        <p:grpSpPr>
          <a:xfrm rot="16200000">
            <a:off x="3039309" y="3389348"/>
            <a:ext cx="143941" cy="4687742"/>
            <a:chOff x="382554" y="-1997450"/>
            <a:chExt cx="149290" cy="4861947"/>
          </a:xfrm>
          <a:solidFill>
            <a:srgbClr val="FFE902"/>
          </a:solidFill>
        </p:grpSpPr>
        <p:sp>
          <p:nvSpPr>
            <p:cNvPr id="8" name="Rectángulo 27">
              <a:extLst>
                <a:ext uri="{FF2B5EF4-FFF2-40B4-BE49-F238E27FC236}">
                  <a16:creationId xmlns:a16="http://schemas.microsoft.com/office/drawing/2014/main" id="{69E1A008-CAA5-BE40-3A9F-BEFF3092D938}"/>
                </a:ext>
              </a:extLst>
            </p:cNvPr>
            <p:cNvSpPr/>
            <p:nvPr/>
          </p:nvSpPr>
          <p:spPr>
            <a:xfrm>
              <a:off x="435368" y="-1997450"/>
              <a:ext cx="47418" cy="4787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B9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Elipse 28">
              <a:extLst>
                <a:ext uri="{FF2B5EF4-FFF2-40B4-BE49-F238E27FC236}">
                  <a16:creationId xmlns:a16="http://schemas.microsoft.com/office/drawing/2014/main" id="{AC7C37E1-CD3C-549F-73A0-0D7E682A03C4}"/>
                </a:ext>
              </a:extLst>
            </p:cNvPr>
            <p:cNvSpPr/>
            <p:nvPr/>
          </p:nvSpPr>
          <p:spPr>
            <a:xfrm>
              <a:off x="382554" y="2696546"/>
              <a:ext cx="149290" cy="167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B9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6B204383-A593-B0F0-0031-4EF15FDEB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415404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3AA882-D433-C158-5B41-619F7F05BD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111"/>
          <a:stretch/>
        </p:blipFill>
        <p:spPr>
          <a:xfrm>
            <a:off x="0" y="0"/>
            <a:ext cx="4521598" cy="541916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C8129B5-77F2-2310-77B0-E677D4FF6386}"/>
              </a:ext>
            </a:extLst>
          </p:cNvPr>
          <p:cNvSpPr txBox="1"/>
          <p:nvPr/>
        </p:nvSpPr>
        <p:spPr>
          <a:xfrm>
            <a:off x="1601101" y="5049833"/>
            <a:ext cx="8890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b="1" dirty="0"/>
              <a:t>PASIVO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143EFD-C880-24E5-4295-D50EE6B5E75F}"/>
              </a:ext>
            </a:extLst>
          </p:cNvPr>
          <p:cNvSpPr txBox="1"/>
          <p:nvPr/>
        </p:nvSpPr>
        <p:spPr>
          <a:xfrm>
            <a:off x="5451039" y="4495835"/>
            <a:ext cx="1165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b="1" dirty="0"/>
              <a:t>AGRESIVO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1E9FE4-8B4C-B70A-9AB1-01C3EF029F5B}"/>
              </a:ext>
            </a:extLst>
          </p:cNvPr>
          <p:cNvSpPr txBox="1"/>
          <p:nvPr/>
        </p:nvSpPr>
        <p:spPr>
          <a:xfrm>
            <a:off x="9453283" y="4680501"/>
            <a:ext cx="1134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b="1" dirty="0"/>
              <a:t>ASERTIVO</a:t>
            </a:r>
          </a:p>
        </p:txBody>
      </p:sp>
    </p:spTree>
    <p:extLst>
      <p:ext uri="{BB962C8B-B14F-4D97-AF65-F5344CB8AC3E}">
        <p14:creationId xmlns:p14="http://schemas.microsoft.com/office/powerpoint/2010/main" val="15776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 Marcador de texto">
            <a:extLst>
              <a:ext uri="{FF2B5EF4-FFF2-40B4-BE49-F238E27FC236}">
                <a16:creationId xmlns:a16="http://schemas.microsoft.com/office/drawing/2014/main" id="{6427991C-5315-9BF5-4F29-680E6D670826}"/>
              </a:ext>
            </a:extLst>
          </p:cNvPr>
          <p:cNvSpPr txBox="1">
            <a:spLocks/>
          </p:cNvSpPr>
          <p:nvPr/>
        </p:nvSpPr>
        <p:spPr>
          <a:xfrm>
            <a:off x="1542728" y="3194744"/>
            <a:ext cx="8572500" cy="1500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5400" dirty="0">
              <a:solidFill>
                <a:schemeClr val="tx1"/>
              </a:solidFill>
            </a:endParaRPr>
          </a:p>
        </p:txBody>
      </p:sp>
      <p:pic>
        <p:nvPicPr>
          <p:cNvPr id="13" name="Picture 4" descr="http://api.ning.com/files/au0ijpXapgjaSTTMnMuvWdwODfyr674*9Wv*40uQ79mrROFMdPsRRYEBZobCFLqrwebsZU7SSP2Tu-AWMHK1EWJ2X3Rw*YRd/shrek_cat.jpg">
            <a:extLst>
              <a:ext uri="{FF2B5EF4-FFF2-40B4-BE49-F238E27FC236}">
                <a16:creationId xmlns:a16="http://schemas.microsoft.com/office/drawing/2014/main" id="{967F78A2-EA33-EE6A-E522-DA595B4F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90" y="2046386"/>
            <a:ext cx="2308892" cy="17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t3.gstatic.com/images?q=tbn:ANd9GcQbcHmUnDID6_xFSnZdq0A7hSBrNgbhZbT20CrEFGxKDMa2GwREfQ">
            <a:extLst>
              <a:ext uri="{FF2B5EF4-FFF2-40B4-BE49-F238E27FC236}">
                <a16:creationId xmlns:a16="http://schemas.microsoft.com/office/drawing/2014/main" id="{0AE99FB1-2B93-B0A1-4400-369F910C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2" y="1185782"/>
            <a:ext cx="1730708" cy="21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0 Rectángulo">
            <a:extLst>
              <a:ext uri="{FF2B5EF4-FFF2-40B4-BE49-F238E27FC236}">
                <a16:creationId xmlns:a16="http://schemas.microsoft.com/office/drawing/2014/main" id="{42908C7F-AEAE-7EFD-F691-04508C6BBEA5}"/>
              </a:ext>
            </a:extLst>
          </p:cNvPr>
          <p:cNvSpPr/>
          <p:nvPr/>
        </p:nvSpPr>
        <p:spPr>
          <a:xfrm>
            <a:off x="3831520" y="50119"/>
            <a:ext cx="4523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latin typeface="Candara" pitchFamily="34" charset="0"/>
                <a:cs typeface="Arial" charset="0"/>
              </a:rPr>
              <a:t>COMUNICACIÓN</a:t>
            </a:r>
            <a:r>
              <a:rPr lang="es-MX" sz="2000" b="1" dirty="0">
                <a:latin typeface="Candara" pitchFamily="34" charset="0"/>
                <a:cs typeface="Arial" charset="0"/>
              </a:rPr>
              <a:t> </a:t>
            </a:r>
            <a:r>
              <a:rPr lang="es-MX" sz="2800" b="1" dirty="0">
                <a:latin typeface="Candara" pitchFamily="34" charset="0"/>
                <a:cs typeface="Arial" charset="0"/>
              </a:rPr>
              <a:t>ASERTIVA</a:t>
            </a:r>
            <a:endParaRPr lang="es-MX" sz="2000" b="1" dirty="0">
              <a:latin typeface="Candara" pitchFamily="34" charset="0"/>
              <a:cs typeface="Arial" charset="0"/>
            </a:endParaRPr>
          </a:p>
        </p:txBody>
      </p:sp>
      <p:pic>
        <p:nvPicPr>
          <p:cNvPr id="16" name="Picture 8" descr="http://t0.gstatic.com/images?q=tbn:ANd9GcRiRAUK6Gexx_Rp8TH1fW8FmQtxXnAvxFF_Jc5PnwRwTweUG7f5KA">
            <a:extLst>
              <a:ext uri="{FF2B5EF4-FFF2-40B4-BE49-F238E27FC236}">
                <a16:creationId xmlns:a16="http://schemas.microsoft.com/office/drawing/2014/main" id="{1914A979-D75F-1252-F160-463B6819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70" y="1722941"/>
            <a:ext cx="2220532" cy="168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0" descr="data:image/jpeg;base64,/9j/4AAQSkZJRgABAQAAAQABAAD/2wCEAAkGBxQSEhQSEhQUFBQVFBQVFBQSDxAPFBQUFBQWFhQUFBQYHCggGBolGxQUITEhJSkrLi4uFx8zODMsNygtLisBCgoKDg0OFhAQGiwkHCQsLCwsLCwsLCwsLCwsLCwsLCwsLCwsLCwsLCwsLCwsLCwsLCwsLCwsNywsLCw3LCsrLP/AABEIAQMAwgMBIgACEQEDEQH/xAAbAAABBQEBAAAAAAAAAAAAAAAAAQIEBQYDB//EAEIQAAIBAwAFCAcGBQIHAQAAAAABAgMEEQUSITFBBhdRU2FxgZMHEyKRsdHTQlSSocHwMkNS4fEjNBUWM0Rig8IU/8QAGQEAAgMBAAAAAAAAAAAAAAAAAAECAwQF/8QAJBEAAgIBBAMBAAMBAAAAAAAAAAECEQMSEyExBBRRQSIyYUL/2gAMAwEAAhEDEQA/APcQPC+eO+6q08uv9UOeK+6q08qv9Ut2ZF/rzPdAPDOeK+6q18uv9UOeK+6q08uv9UNiYevM9zA8M54r7qrXy6/1Q54r7qrXy6/1R7Ew9eZ7mB4bzw33VWvl1/qhzw33VWvl1/qhsTD15nuQHhvPDfdVa+XX+qLzwX3VWvl1/qhsTD15nuIHh3PBe9Va+XX+qHPBe9Va+XX+qGxMPXme4geHc8F71Vr5df6oc8F71Vr5df6obEw9eZ7iB4dzwXvVWvlV/qhzwXvVWvlV/qhsTD15nuIHh3PBe9Va+VX+qHPBe9Va+XX+qGxMPXme4geHc8F71Vr5df6onPDfdVa+XX+qGxMPXme5AeGc8V91Vr5df6oc8V91Vp5df6obEw9eZ7mB4ZzxX3VWvl1/qhzxX3VWvl1/qi2ZB68z3MDwznivuqtfLr/VANmQevM87wIxRTbRvEFAAAAwAoAAoCSYDBCojyrdH9jnKo+nHh+hFySIOSRNYhDVxj7XwHRvVxFuR+huR+ksUjK7R1jVT4jU4vpklKLOgYBMXBMYgChgAGiYHCCAawFYAIbgQdgTAAIAuACgAUQUAABQAASFABjEycLqeI7OOwfWngh3FZMqyT0ornKkcq1bGxER1+gSW15OGDA25Pkwym2zv606p5ISeDrTqv8AaRFojZNTx+8go9DfdvQkKqfZ8B7hju6eBHomhadw1vJdK8XEhtcHtRxqRx3dPzLIZZJ8Mmskol5CpkeUFO4cXtLK3vMmzH5ClwzRDMpcMm4G4FjLIpoLhuBGOwIACCCgIBuAHCAAguAQoCAAAYwQk3gcca8sJsjJ0hN0iuuq727PHoIMZne5qbOz4s42ttKpJRim2+COdOVuznzeqRJoUtZ7CdHRUm92TUaB5HSaTqbOzibG05PxisGWWT4WxxKuTyx8nJf0kC50ZKDawe2f8IRVXXJ1Slu8SKySRJ44vo8enbyX+GdrO4w9WezPHh49B7Ba8kqW+UU+8jaZ5DUasXqpReNmET3b7RDarpnmc1q9373DZRT28OJM0joqpbSdOpnH2ZFb6zVe3x7O1Elz0RfBHqU8bPGL7Og4Rm4sm1faWOO9MhVFn9e8sRWyxtL7g34/Mtqc8oycZYJ1peOO7auK+RpxZtPD6L8WeuGaAa0c7a4U1lM6s2Jpq0bE7VobgBWIMBAFwAgGiiCgAAAoANq1FFZZTVrh1JpfZ3+Amk73Weqty39pHtntMWfJq4RizZdTpdHS4i5TUYrbuSR6FyN0Gqa1pL2nx+Rn+TOj9atKbWdWKS73vPR9F0sLBzss/wDknihS1Mt7WnsJkInGiiZCIkNixiL6tHSKHYJEbOSpnOcCSzlJABQ6f0LC4puMlt4Pijx3Tejp0ZyhJbY/muDPeqhjOX2h/W0/WRXtQzntXFCTpg1qR5Br9A6e3auPxQ24hqvBzpyxsNJmOdRCU5YO9WJHY0Im29Vr2o7Hx/x0F3Z3Cmu1b0Z2jLaWNtU1ZKS3P2ZLv4/A0YJ1waME6LnAjQ5iM2m4YAAFAIAgrAQEDSl5qRwt7/JEyrUUU29xm7qo5Scn++wz550qRnz5NKpHI7U96OcEdqK9pGJmJHovJal/p639Tb8Fs/Q2NjEz2gqOIQjjdFL8jUWsH2eBg7bOg+IpFjSJMGR6cTvEsRUyREVnODHEhCsZIcNYAcKhFuKakmnuZMmiPVIsaPFeWmifU1Xs2N5RlWe0cttE+uotpe1Hajxq4p6smi7FK1RTmjTs7z2pPpWf37iLOJJpPMV2ZQko7vcWlbOFJlhbR1vZ7f8ABBjHDJdB4mu3YTg6kiWPhovaMm1h7zq0c47k0dTpHTRzwA/AAM4IVsRAIgV+lZ7McSoqRLu9oJ43dJV14e1jsMmdfpkzrmzhTW0n6LinVgnxf5IiQ4nfRssVoePwZlfTKI8NG3/5phSerCLm1v4Iv9CcsaVRqNRerfb/AA+8wtrbxa278tnedsuPvM+2kbak+T2WhNSScXlPc08klHjGjeUNa0a9puCe55cWv/k9K0BykpXUU4vEuMcrPgKqK2aCA44wqj9cYhzEGyqHC5u404uU2klvbCwo61Co0jpelSXtzS7M7TF8puXjm3ChlLONbG19xm4RlValUcvF5f8AYWlslFX0avSfLelujGUlx4fkeeafcJzc6b2S2tNYaZrbWlTgty8dpX6Zs6dSLwkpcGv1JwVOyWTDJxMfCeGdntTRHqxw2uhj41C8w9D4vLR3jh/vd+8ERPDOkam0Q0zSWssxXasnY4WUswT/AH3Ehs6sekdWL4QzIABIkcUKIhWRKzlUiU1x/FJ9GF7y8kinrR2z74/EzeT0ijOuCKnhvwO9ssVafecKnSSLRZq0u1oxsyLslSvNWWOBa2t9Gaw3hlDpKk4zkmLo/OsSSTRrx5GpUXdem1n7Uf3wOWi4yhUjOlLDytjeMF1a6LlOOY7HjpWH78FXf2c6bzOOP/OLUl44IyhaLsmNdo9asLvWhFt5eNrXSTVUPMeS+nnCShN+y9zPSbT2kn0mSmnRS6HzqYMVy7nOooxi8R3vbheJsruLUWzy7lPeynUcc4j8RxVyoaSopoxjT460un5HRXL3/oMs7bWexN+BePRk9TZBZ2Yb2/DZ+ZsSSL4RpGdutJPtIL0jIm6Sspr2ptLu4lbaWsqktWKbJcGfLKeqjhdbXnpOBtNO8mHStoz4xWZGLkQUlLoy5YuLHpjXITIiGQNDoSt9nsyi1wZ3RLxh9Dx4bDRZN/jt6OToeO3o5EwAmsBcaCMgBAyJWDZU3Ufa718C2Id3T2rHavkU546o8FWaNxKya2eLJWho61eiu1fBnCa246SXya/3VLsy/cmc+T/izHH+yNbyv0TB01PGJLiuK6DFUKuq+D79h7FWtlUhqtZXQZS/5DSctam8PPgUYsulUzVkjK7iJofSlaMHGFJyeNuJNpeOCm0hyoqSeqqcU9z2N7d3SXdnoa+g9VOOO1v37C10dyPqN5rTjHOcqlTjFt54y3lm8LVkf6Y/QNvOrN5Wq8a2EsLf0cGescnJNR1X9nYQqGiKVL+CKWN73t+PEsdDx39JQ3crJf8AJK0q/ZeOgw95ya13Oo05YWyKeNvabq/p5j4ES2B9hF0jzGtVqUdnqVBJ73mXwG3Om6ji05xXYnq57th6xUsoTWHFNdDWSmvOSNCbzqJdONnwJamDk3+nkF1dzqyxly4JLLb7DTcm+ScsqpU1ovf7MnFrxRurfkvQp6rjCKa4qOG12v3FlKiooJTbVEYx5tuynvbWPqnTe1NNbW293SzxLSVv6urOH9MmvDge1aVr7GjyPlV/uJPpSHgl/JoPIh/BMqGPghIonWVvrNLhnaa0r4RkjG3RP0XQxTy+O4tcnGCwkuB0cjowjSSOnBaVQmQEyBIlZxQmRAIkR2RlSORwjACpuFhnbk/PFxB947SONjINlV1akZdEjnZoU2jE1pyI9l0ZcJpF/RRhdC3OcGysKuTmxfJuyLiyyjHsG1EOjIZVkWGeiFXXAfoxYkyHeVvaSRZ2Mdgl2N9Eq7WzBWweC2qxyiluViQ5EYllQZJwiuta2wlqsNMVD5xK67ewnTqbCtvJ7BSJwRmdL1N55dyheaz7kekacnsZ5xpH/q57mPB/Zsl5P9UiHTplno2HuIqlmWCzt44xg6Xjxt2UYI82SUJkRiZ2m42DsgN1gALGCNijJEGROkcPe0u8fVpJLOUyLjj+uRlWvwTZnyOa5TK5SaRGv7hNNEClHL2blvJk6Lk9i72/0RIjapRwvf0kIxlk5kUaZTdsv+Tt3jCZu9G3G48uspODT95tdEX2Utpy8sdM2bYPVGjbwqCylkrLa5yWFISZVJUVWkp6ksvdsLXRl7CSWGU/KCjJrMd66THWl/Xo1Mz2x7FjHzBdidNHrlS6SizO3d9Fywnl5M/d8oJTjqww5Pt+JXWVpca2ZVd73KKwkDlYRjRvNHvKb4D6ksMjaPjqRSHXNRYH+C/TrK4K69uCDW0vGL1ZPDe7oZDu7xMg2XRRU6duM+yjG6bjia7jX07fWk5vwM/piipyl2bjR40dUqRXmi5Ip7d5n4foW9N7EVFKGJItocO46fj8JorwcJnVyEbGgaLLxQEAAFY1xOgMiKzl6tdAiguj8jqNYqRHgaNHsawsLJFhHWzHxJ1qpU5dhW21TVkmaKMVNHJ8uOmf+Mlj7LzR97hJsvaOkotGX0dBOOqx1enVimqbSfDWWtH8jImSmkzUVvbWxFRW0XrPavyMvf6fv6XsuMOyUVnPdkq4aZvZvKnUz0RePyNKwOXNlV0a1aE1JZiv7lxSttXDeF37MGNhpzSEYOOrnO6fq1Oa8UQ6ej7q4bc5T4tuUn0NvZ4Ma8Z/rDUb+ppGlBbakF3ziUt1puNaXqrf/Vm87U8QWOMpGMvtHwpP2sya6fgkbPkpYerp67WJSS2f0x6PHeGTFGC5YI6w0DrpKbTe943eA28tIwxGJfueFko688ybZmaJxbshXHswMhcS1pN9LL3Tt5s1VxKDJ0PBx0nJhJ2RZ0d77CTABUb0knZBUmOwJgcgJWSsZgB+QCwscAoNEbIWMEwPwIwCxjQ1oexjFYrEZZaNvMeyytBPBRnxrIqFdGtta+HkuKdTJjtH3udj3l9aVzkzg4umXKVljd2EakXFmWvtFVaDc4e1FdibX6mwoZkLUsHPZnBKGSUegaRjqPKypFYWE1xcYtrHa1kj1+UVWfs6ze1tJLjJ5e7ebJ8jqUtstuSbacl6NPdE0+x/hWY7Q2h5VJqpWXHMYP4s21KnhEmNnFbluG3LUUZpycnbJWiHd1tmCh0jdKCbbO2kb5JmW0vXc2ugMcNckht6URLis5ybZyEbBHZilFUiqxyHJDBUSsLHoVjUxUwsdgKLkBhZ0EwOEZGyNiMa0OY1isLGMYzoxorFY0aOYxsLFYa2C1sr9rGf8lTjJNp0sow+Q02OLd8G50RdppF9CR5pZXkqT7DU2Wm1JLbtMfRdeo1UZpCeuRQy0oun8xi0sukdi0l9KqUWm9IKKZFvNOJLC2vsKuMJVXrS8BNkkqI0Iuo8sg6YpYRpYW6SKnS9HI4SqSYSjwZtgjpVotdxyTOtDIpK0Z7HoUahyJ2MVC5EDAWA7ICAOwskiYHMaRFYjGsexrALObQ1j2IoN7kJySVsRzkM1WyfRsOMjvTttpln5P4iSg2RKdvhE+0p7Dq6B1tIYZklKyyMKG1LTJDnbNbtncaSlRyE7JFamyxwRmNSXS/edKVtJvj72aBWKzuO9O1G5i0FZaWHSXNvQwjtRoEnVwiPY+iFVRWXdLKZbVkRZUtgiRm6luQq1jxRopUNo1W5bHK49EHjsykoNb0Iamvo1SW4p7nRUo7jZj8qL4ZVLG10V44SUGt6wGTUpJlQoBkACz2rmbo/eqvl0w5m6P3qr5dM9PAq1Mo1s8v5mqP3qr5dMTmZo/eqvl0z1EA1MNcjy5ehmjxuar/9dMkw9ElFbrip5cD0gCuUVLsaySXTPOl6KKX3ip5cBYeiqkv+4qeXA9EAjtQ+Et6f089forpfeKnlw+YxeiilrKX/AOipszs9XDjxPRQDah8Den9MNT9HFNfz5+XH5nTm9h10/wAEfmbUA2YfA3p/TF83tPrp/gj8xV6P6fXS/BH5mzANqHwW9P6Y9cg4ddL8EfmEuQcH/Ol+CPzNgAbUPgbs/pin6PIdfP8ABH5iP0d0+un+CPzNsAbMPg96f0wcvRpT6+flw+YL0aU+vn5cPmbwBbMPgb0/phubin18/Lj8xJejam/50/Lj8zdAPZh8Den9PPK3opoy31p+XAhT9DFB7rmqu6nA9QAlGCj0J5ZP9PLOZWj96q+XTEPVAJ2yOtgAAIiAAAAAAAAAAAAAAAAAAAAAAAAAAAAAAAAAAAAAAAAAAAAAAAAf/9k=">
            <a:extLst>
              <a:ext uri="{FF2B5EF4-FFF2-40B4-BE49-F238E27FC236}">
                <a16:creationId xmlns:a16="http://schemas.microsoft.com/office/drawing/2014/main" id="{ABC65F28-597E-8128-EBFB-EE200DAB6B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40954" y="-101288"/>
            <a:ext cx="274685" cy="27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MX" altLang="es-CO"/>
          </a:p>
        </p:txBody>
      </p:sp>
      <p:pic>
        <p:nvPicPr>
          <p:cNvPr id="18" name="Picture 12" descr="http://t3.gstatic.com/images?q=tbn:ANd9GcQXR0p47PF4zYblCnmGonKLEtlfFcCXdg_fucfGG6H7KDUtTNDL2Q">
            <a:extLst>
              <a:ext uri="{FF2B5EF4-FFF2-40B4-BE49-F238E27FC236}">
                <a16:creationId xmlns:a16="http://schemas.microsoft.com/office/drawing/2014/main" id="{044057F9-1D16-7CC6-1CD9-8E362598E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48" y="3908364"/>
            <a:ext cx="2968586" cy="27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5 CuadroTexto">
            <a:extLst>
              <a:ext uri="{FF2B5EF4-FFF2-40B4-BE49-F238E27FC236}">
                <a16:creationId xmlns:a16="http://schemas.microsoft.com/office/drawing/2014/main" id="{24BDA157-FBEC-B353-BC2C-BD7DC017E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576" y="719097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600" dirty="0">
                <a:latin typeface="Arial" charset="0"/>
              </a:rPr>
              <a:t>  Estilo pasivo Vergüenza</a:t>
            </a:r>
          </a:p>
        </p:txBody>
      </p:sp>
      <p:sp>
        <p:nvSpPr>
          <p:cNvPr id="20" name="6 CuadroTexto">
            <a:extLst>
              <a:ext uri="{FF2B5EF4-FFF2-40B4-BE49-F238E27FC236}">
                <a16:creationId xmlns:a16="http://schemas.microsoft.com/office/drawing/2014/main" id="{B7AB6474-EB2D-8D3E-5DB5-58070A90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034" y="701761"/>
            <a:ext cx="2736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600" dirty="0">
                <a:latin typeface="Arial" charset="0"/>
              </a:rPr>
              <a:t>Estilo Asertivo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600" dirty="0">
                <a:latin typeface="Arial" charset="0"/>
              </a:rPr>
              <a:t>Serenidad</a:t>
            </a:r>
          </a:p>
        </p:txBody>
      </p:sp>
      <p:sp>
        <p:nvSpPr>
          <p:cNvPr id="21" name="9 CuadroTexto">
            <a:extLst>
              <a:ext uri="{FF2B5EF4-FFF2-40B4-BE49-F238E27FC236}">
                <a16:creationId xmlns:a16="http://schemas.microsoft.com/office/drawing/2014/main" id="{5D9A6829-728E-BC95-1F91-81D7CEC06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979" y="1033064"/>
            <a:ext cx="183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600" dirty="0">
                <a:latin typeface="Arial" charset="0"/>
              </a:rPr>
              <a:t>Estilo Agresivo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600" dirty="0">
                <a:latin typeface="Arial" charset="0"/>
              </a:rPr>
              <a:t>Indignación</a:t>
            </a:r>
          </a:p>
        </p:txBody>
      </p:sp>
      <p:sp>
        <p:nvSpPr>
          <p:cNvPr id="22" name="12 CuadroTexto">
            <a:extLst>
              <a:ext uri="{FF2B5EF4-FFF2-40B4-BE49-F238E27FC236}">
                <a16:creationId xmlns:a16="http://schemas.microsoft.com/office/drawing/2014/main" id="{A0F880BD-86AC-2E80-98B5-3578A85C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534" y="3346767"/>
            <a:ext cx="3960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9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600" dirty="0">
                <a:latin typeface="Arial" charset="0"/>
              </a:rPr>
              <a:t>Estilo Pasivo -  Agresivo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1600" dirty="0">
                <a:latin typeface="Arial" charset="0"/>
              </a:rPr>
              <a:t>Rencor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CO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411BD0E-C244-04A7-F858-28F9057F1D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572" y="449943"/>
            <a:ext cx="4875206" cy="467360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1C882E68-78C4-2091-EAE2-4BA825117598}"/>
              </a:ext>
            </a:extLst>
          </p:cNvPr>
          <p:cNvSpPr txBox="1"/>
          <p:nvPr/>
        </p:nvSpPr>
        <p:spPr>
          <a:xfrm>
            <a:off x="6716486" y="2311160"/>
            <a:ext cx="4491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REPASEMOS LOS PASO DE LA ASERTIVIDAD, SON 4:</a:t>
            </a:r>
          </a:p>
          <a:p>
            <a:endParaRPr lang="es-CO" sz="1600" dirty="0"/>
          </a:p>
          <a:p>
            <a:pPr marL="342900" indent="-342900">
              <a:buAutoNum type="arabicPeriod"/>
            </a:pPr>
            <a:r>
              <a:rPr lang="es-CO" sz="1600" dirty="0"/>
              <a:t>DESCRIBIR LOS HECHOS EN CONCRETO. </a:t>
            </a:r>
          </a:p>
          <a:p>
            <a:pPr marL="342900" indent="-342900">
              <a:buAutoNum type="arabicPeriod"/>
            </a:pPr>
            <a:r>
              <a:rPr lang="es-CO" sz="1600" dirty="0"/>
              <a:t>MANIFESTAR LO QUE SENTIMOS.</a:t>
            </a:r>
          </a:p>
          <a:p>
            <a:pPr marL="342900" indent="-342900">
              <a:buAutoNum type="arabicPeriod"/>
            </a:pPr>
            <a:r>
              <a:rPr lang="es-CO" sz="1600" dirty="0"/>
              <a:t>PEDiR DE FORMA CONCRETA Y OPERATIVA.</a:t>
            </a:r>
          </a:p>
          <a:p>
            <a:pPr marL="342900" indent="-342900">
              <a:buAutoNum type="arabicPeriod"/>
            </a:pPr>
            <a:r>
              <a:rPr lang="es-CO" sz="1600" dirty="0"/>
              <a:t>ESPECIFICAR LAS CONSECUENCIAS.</a:t>
            </a:r>
          </a:p>
        </p:txBody>
      </p:sp>
    </p:spTree>
    <p:extLst>
      <p:ext uri="{BB962C8B-B14F-4D97-AF65-F5344CB8AC3E}">
        <p14:creationId xmlns:p14="http://schemas.microsoft.com/office/powerpoint/2010/main" val="328179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65B52-0156-4AB6-1281-F7183045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25"/>
            <a:ext cx="10515600" cy="1325563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VIDEO BARRA DE JABÓN</a:t>
            </a:r>
          </a:p>
        </p:txBody>
      </p:sp>
    </p:spTree>
    <p:extLst>
      <p:ext uri="{BB962C8B-B14F-4D97-AF65-F5344CB8AC3E}">
        <p14:creationId xmlns:p14="http://schemas.microsoft.com/office/powerpoint/2010/main" val="16116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FD96C12-A56E-F2F2-A589-90B43D697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24643"/>
              </p:ext>
            </p:extLst>
          </p:nvPr>
        </p:nvGraphicFramePr>
        <p:xfrm>
          <a:off x="1797081" y="1589627"/>
          <a:ext cx="8866254" cy="3678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127">
                  <a:extLst>
                    <a:ext uri="{9D8B030D-6E8A-4147-A177-3AD203B41FA5}">
                      <a16:colId xmlns:a16="http://schemas.microsoft.com/office/drawing/2014/main" val="841824812"/>
                    </a:ext>
                  </a:extLst>
                </a:gridCol>
                <a:gridCol w="4433127">
                  <a:extLst>
                    <a:ext uri="{9D8B030D-6E8A-4147-A177-3AD203B41FA5}">
                      <a16:colId xmlns:a16="http://schemas.microsoft.com/office/drawing/2014/main" val="827992344"/>
                    </a:ext>
                  </a:extLst>
                </a:gridCol>
              </a:tblGrid>
              <a:tr h="382003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COMUNICACIÓN DEFENSIVA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COMUNICACIÓN DE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11301"/>
                  </a:ext>
                </a:extLst>
              </a:tr>
              <a:tr h="1789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La comunicación se convierte en defensiva cuando el que la envía tiene como objetivo convencer al receptor de que esté de acuerdo con sus opiniones, ideas, hechos e información.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La comunicación es de apoyo cuando el objetivo es escuchar activamente y entender las opiniones, pensamientos o sentimientos de los demás.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6159"/>
                  </a:ext>
                </a:extLst>
              </a:tr>
              <a:tr h="1507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La comunicación defensiva está caracterizada por ser evaluativa, de control, estratégica, de superioridad y de certeza.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comunicación de apoyo se caracteriza por la empatía y la espontaneidad; promueve la solución de un problema y la sinergia.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01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72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CF18B7C-2D1E-6DC5-BA34-2F066F1267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35" t="19748" r="26632"/>
          <a:stretch/>
        </p:blipFill>
        <p:spPr>
          <a:xfrm>
            <a:off x="1794007" y="1092859"/>
            <a:ext cx="2850564" cy="467228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B3D6157-51DA-2E83-B249-AEEDF7D1A5AE}"/>
              </a:ext>
            </a:extLst>
          </p:cNvPr>
          <p:cNvSpPr txBox="1"/>
          <p:nvPr/>
        </p:nvSpPr>
        <p:spPr>
          <a:xfrm>
            <a:off x="4937759" y="1146428"/>
            <a:ext cx="57708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Desarrollo de cinco competencias conversacionales:</a:t>
            </a:r>
          </a:p>
          <a:p>
            <a:r>
              <a:rPr lang="es-MX" sz="3200" dirty="0"/>
              <a:t>1. Hablar con poder.</a:t>
            </a:r>
          </a:p>
          <a:p>
            <a:r>
              <a:rPr lang="es-MX" sz="3200" dirty="0"/>
              <a:t>2. Escuchar en profundidad.</a:t>
            </a:r>
          </a:p>
          <a:p>
            <a:r>
              <a:rPr lang="es-MX" sz="3200" dirty="0"/>
              <a:t>3. Indagar con maestría.</a:t>
            </a:r>
          </a:p>
          <a:p>
            <a:r>
              <a:rPr lang="es-MX" sz="3200" dirty="0"/>
              <a:t>4. Entrar en sintonía.</a:t>
            </a:r>
          </a:p>
          <a:p>
            <a:r>
              <a:rPr lang="es-MX" sz="3200" dirty="0"/>
              <a:t>5. Conversar en forma constructiva.</a:t>
            </a:r>
          </a:p>
          <a:p>
            <a:pPr marL="342900" indent="-34290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857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bujos Animados, Caras, Expresiones">
            <a:extLst>
              <a:ext uri="{FF2B5EF4-FFF2-40B4-BE49-F238E27FC236}">
                <a16:creationId xmlns:a16="http://schemas.microsoft.com/office/drawing/2014/main" id="{E2A02DC3-57E4-FA4F-5361-8F12DF30D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4"/>
          <a:stretch/>
        </p:blipFill>
        <p:spPr bwMode="auto">
          <a:xfrm>
            <a:off x="20" y="-87075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12D3A35-70B4-DF87-5AEE-F14DC7DDE753}"/>
              </a:ext>
            </a:extLst>
          </p:cNvPr>
          <p:cNvSpPr txBox="1">
            <a:spLocks/>
          </p:cNvSpPr>
          <p:nvPr/>
        </p:nvSpPr>
        <p:spPr>
          <a:xfrm>
            <a:off x="7749985" y="640263"/>
            <a:ext cx="375924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/>
              <a:t>APLICA LA TÉCNICA DE LAS TRES C: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F03DD33-2F01-EF7A-18E6-8A701183B52E}"/>
              </a:ext>
            </a:extLst>
          </p:cNvPr>
          <p:cNvSpPr txBox="1">
            <a:spLocks/>
          </p:cNvSpPr>
          <p:nvPr/>
        </p:nvSpPr>
        <p:spPr>
          <a:xfrm>
            <a:off x="7749290" y="2121763"/>
            <a:ext cx="376482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CONTROLA</a:t>
            </a:r>
          </a:p>
          <a:p>
            <a:r>
              <a:rPr lang="en-US" sz="2400" b="1" dirty="0"/>
              <a:t>COMPRENDE</a:t>
            </a:r>
          </a:p>
          <a:p>
            <a:r>
              <a:rPr lang="en-US" sz="2400" b="1" dirty="0"/>
              <a:t>COMUNICA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7817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F1CC21D-4F97-73A1-CBD0-B6CDE8F09445}"/>
              </a:ext>
            </a:extLst>
          </p:cNvPr>
          <p:cNvSpPr txBox="1"/>
          <p:nvPr/>
        </p:nvSpPr>
        <p:spPr>
          <a:xfrm>
            <a:off x="551543" y="1874728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Desarrollar una alta </a:t>
            </a:r>
            <a:r>
              <a:rPr lang="es-MX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inteligencia emocional</a:t>
            </a:r>
            <a:r>
              <a:rPr lang="es-MX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 te va a permitir superar las objeciones a través de la empatía, en el manejo del rechazo  y en el establecimiento de buenas relaciones con clientes potenciales</a:t>
            </a:r>
            <a:endParaRPr lang="es-CO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1CF18C-238C-7161-3B92-2F938E3B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606" y="824021"/>
            <a:ext cx="4536621" cy="453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9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conjunto de letras negras en un fondo negro&#10;&#10;Descripción generada automáticamente con confianza media">
            <a:extLst>
              <a:ext uri="{FF2B5EF4-FFF2-40B4-BE49-F238E27FC236}">
                <a16:creationId xmlns:a16="http://schemas.microsoft.com/office/drawing/2014/main" id="{B1469582-4DC6-3536-D2A2-8211F1AE6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9" b="207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678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33605"/>
            <a:ext cx="12189462" cy="6851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C64CAC7-8613-F8EF-F6A8-177BA0074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060844"/>
              </p:ext>
            </p:extLst>
          </p:nvPr>
        </p:nvGraphicFramePr>
        <p:xfrm>
          <a:off x="2699656" y="841829"/>
          <a:ext cx="7329715" cy="466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842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0611"/>
            <a:ext cx="12189462" cy="6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F837E09-15A6-0CA8-087E-180F77AEA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0611"/>
            <a:ext cx="12189463" cy="6938610"/>
          </a:xfrm>
          <a:prstGeom prst="rect">
            <a:avLst/>
          </a:prstGeom>
        </p:spPr>
      </p:pic>
      <p:pic>
        <p:nvPicPr>
          <p:cNvPr id="5" name="Imagen 4" descr="Imagen que contiene lego, hidrante, alimentos&#10;&#10;Descripción generada automáticamente">
            <a:extLst>
              <a:ext uri="{FF2B5EF4-FFF2-40B4-BE49-F238E27FC236}">
                <a16:creationId xmlns:a16="http://schemas.microsoft.com/office/drawing/2014/main" id="{A6FF3DCE-C228-A671-FDB9-576AFB7112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092" y="275772"/>
            <a:ext cx="1796370" cy="13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0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43" y="6475"/>
            <a:ext cx="12189462" cy="6851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FD3D887-7589-D1FF-C29C-A4272D5FD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666032"/>
              </p:ext>
            </p:extLst>
          </p:nvPr>
        </p:nvGraphicFramePr>
        <p:xfrm>
          <a:off x="1129702" y="1343780"/>
          <a:ext cx="5851670" cy="440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Foto en blanco y negro de una mujer sonriendo&#10;&#10;Descripción generada automáticamente">
            <a:extLst>
              <a:ext uri="{FF2B5EF4-FFF2-40B4-BE49-F238E27FC236}">
                <a16:creationId xmlns:a16="http://schemas.microsoft.com/office/drawing/2014/main" id="{810B5434-305C-BC1C-1FE2-3962E78EB8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37" y="1527855"/>
            <a:ext cx="3440947" cy="26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0611"/>
            <a:ext cx="12189462" cy="68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n Arrow 7">
            <a:extLst>
              <a:ext uri="{FF2B5EF4-FFF2-40B4-BE49-F238E27FC236}">
                <a16:creationId xmlns:a16="http://schemas.microsoft.com/office/drawing/2014/main" id="{CE8DDC1E-9AEC-64FC-0333-2C9AB5F05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77185" y="2190054"/>
            <a:ext cx="2957953" cy="2477476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573A40E6-ABA7-CA6D-C27F-9E2E2B9A255B}"/>
              </a:ext>
            </a:extLst>
          </p:cNvPr>
          <p:cNvSpPr/>
          <p:nvPr/>
        </p:nvSpPr>
        <p:spPr>
          <a:xfrm>
            <a:off x="1028700" y="2254405"/>
            <a:ext cx="1861345" cy="2260118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23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EQUILIBRIO Y ÉXITO = 20%CI. + 80%CE.</a:t>
            </a:r>
            <a:endParaRPr lang="en-US" sz="15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7AC379-E239-C5E1-69A2-487191CB3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177" y="232228"/>
            <a:ext cx="6345201" cy="57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1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65B52-0156-4AB6-1281-F7183045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6" y="0"/>
            <a:ext cx="10555514" cy="1325563"/>
          </a:xfrm>
        </p:spPr>
        <p:txBody>
          <a:bodyPr/>
          <a:lstStyle/>
          <a:p>
            <a:pPr algn="ctr"/>
            <a:r>
              <a:rPr lang="es-CO" b="1" dirty="0"/>
              <a:t>INTELIGENCIA INTRA PERSONAL</a:t>
            </a:r>
          </a:p>
        </p:txBody>
      </p:sp>
    </p:spTree>
    <p:extLst>
      <p:ext uri="{BB962C8B-B14F-4D97-AF65-F5344CB8AC3E}">
        <p14:creationId xmlns:p14="http://schemas.microsoft.com/office/powerpoint/2010/main" val="733297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377</Words>
  <Application>Microsoft Office PowerPoint</Application>
  <PresentationFormat>Panorámica</PresentationFormat>
  <Paragraphs>55</Paragraphs>
  <Slides>22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Arial</vt:lpstr>
      <vt:lpstr>Calibri</vt:lpstr>
      <vt:lpstr>Candara</vt:lpstr>
      <vt:lpstr>Tema de Office</vt:lpstr>
      <vt:lpstr>INTELIGENCIA EMOCIONAL EN LA GESTIÓN COMERCIAL.</vt:lpstr>
      <vt:lpstr>VIDEO BARRA DE JABÓN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INTELIGENCIA INTRA PERSONAL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EFE-LAP-ZFUENTES</dc:creator>
  <cp:lastModifiedBy>alejandra rosero</cp:lastModifiedBy>
  <cp:revision>11</cp:revision>
  <dcterms:created xsi:type="dcterms:W3CDTF">2022-05-31T14:55:34Z</dcterms:created>
  <dcterms:modified xsi:type="dcterms:W3CDTF">2022-07-11T19:50:31Z</dcterms:modified>
</cp:coreProperties>
</file>